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71" r:id="rId2"/>
    <p:sldId id="273" r:id="rId3"/>
    <p:sldId id="272" r:id="rId4"/>
    <p:sldId id="264" r:id="rId5"/>
    <p:sldId id="268" r:id="rId6"/>
    <p:sldId id="267" r:id="rId7"/>
    <p:sldId id="266" r:id="rId8"/>
    <p:sldId id="265" r:id="rId9"/>
    <p:sldId id="263" r:id="rId10"/>
    <p:sldId id="261" r:id="rId11"/>
    <p:sldId id="262" r:id="rId12"/>
    <p:sldId id="260" r:id="rId13"/>
    <p:sldId id="259" r:id="rId14"/>
  </p:sldIdLst>
  <p:sldSz cx="12192000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Panini" initials="TP" lastIdx="1" clrIdx="0">
    <p:extLst>
      <p:ext uri="{19B8F6BF-5375-455C-9EA6-DF929625EA0E}">
        <p15:presenceInfo xmlns:p15="http://schemas.microsoft.com/office/powerpoint/2012/main" userId="cc6a5c77081c36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C3BE"/>
    <a:srgbClr val="F06E01"/>
    <a:srgbClr val="874C2A"/>
    <a:srgbClr val="001150"/>
    <a:srgbClr val="CB9CF6"/>
    <a:srgbClr val="45464A"/>
    <a:srgbClr val="00042E"/>
    <a:srgbClr val="0F0D2D"/>
    <a:srgbClr val="0D1229"/>
    <a:srgbClr val="000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95256" autoAdjust="0"/>
  </p:normalViewPr>
  <p:slideViewPr>
    <p:cSldViewPr snapToGrid="0">
      <p:cViewPr>
        <p:scale>
          <a:sx n="50" d="100"/>
          <a:sy n="50" d="100"/>
        </p:scale>
        <p:origin x="3282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AB1DC-F0F4-4D02-962C-AC597C0136F8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57463" y="1143000"/>
            <a:ext cx="1743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AB951-133B-4204-A0D0-B0F5781B2B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483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AB951-133B-4204-A0D0-B0F5781B2BB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914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AB951-133B-4204-A0D0-B0F5781B2BB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66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AB951-133B-4204-A0D0-B0F5781B2BB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65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534924"/>
            <a:ext cx="10363200" cy="7519835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344752"/>
            <a:ext cx="9144000" cy="5214884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996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1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149975"/>
            <a:ext cx="2628900" cy="1830459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149975"/>
            <a:ext cx="7734300" cy="1830459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08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15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384888"/>
            <a:ext cx="10515600" cy="898480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454688"/>
            <a:ext cx="10515600" cy="472489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103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49874"/>
            <a:ext cx="5181600" cy="137047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5749874"/>
            <a:ext cx="5181600" cy="137047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121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49979"/>
            <a:ext cx="10515600" cy="417491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294885"/>
            <a:ext cx="5157787" cy="259494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7889827"/>
            <a:ext cx="5157787" cy="1160474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5294885"/>
            <a:ext cx="5183188" cy="259494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7889827"/>
            <a:ext cx="5183188" cy="1160474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05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043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80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39968"/>
            <a:ext cx="3932237" cy="503988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109937"/>
            <a:ext cx="6172200" cy="15349662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79857"/>
            <a:ext cx="3932237" cy="1200473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016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39968"/>
            <a:ext cx="3932237" cy="503988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109937"/>
            <a:ext cx="6172200" cy="15349662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79857"/>
            <a:ext cx="3932237" cy="1200473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457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49979"/>
            <a:ext cx="10515600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749874"/>
            <a:ext cx="10515600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0019564"/>
            <a:ext cx="27432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F8F8-351F-4D6A-B93D-7108E1ACD68B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0019564"/>
            <a:ext cx="41148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0019564"/>
            <a:ext cx="27432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82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2.svg"/><Relationship Id="rId1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3.svg"/><Relationship Id="rId17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36.pn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35.svg"/><Relationship Id="rId10" Type="http://schemas.openxmlformats.org/officeDocument/2006/relationships/image" Target="../media/image3.png"/><Relationship Id="rId19" Type="http://schemas.openxmlformats.org/officeDocument/2006/relationships/image" Target="../media/image39.svg"/><Relationship Id="rId4" Type="http://schemas.openxmlformats.org/officeDocument/2006/relationships/image" Target="../media/image4.png"/><Relationship Id="rId9" Type="http://schemas.openxmlformats.org/officeDocument/2006/relationships/image" Target="../media/image26.sv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5" Type="http://schemas.openxmlformats.org/officeDocument/2006/relationships/image" Target="../media/image21.jpeg"/><Relationship Id="rId10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16.png"/><Relationship Id="rId14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5.svg"/><Relationship Id="rId12" Type="http://schemas.openxmlformats.org/officeDocument/2006/relationships/image" Target="../media/image1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2.jpeg"/><Relationship Id="rId5" Type="http://schemas.openxmlformats.org/officeDocument/2006/relationships/image" Target="../media/image3.png"/><Relationship Id="rId10" Type="http://schemas.openxmlformats.org/officeDocument/2006/relationships/image" Target="../media/image21.jpeg"/><Relationship Id="rId4" Type="http://schemas.openxmlformats.org/officeDocument/2006/relationships/image" Target="../media/image2.png"/><Relationship Id="rId9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0.jp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5.svg"/><Relationship Id="rId5" Type="http://schemas.openxmlformats.org/officeDocument/2006/relationships/image" Target="../media/image14.png"/><Relationship Id="rId15" Type="http://schemas.openxmlformats.org/officeDocument/2006/relationships/image" Target="../media/image22.jpe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1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0.jp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8.svg"/><Relationship Id="rId5" Type="http://schemas.openxmlformats.org/officeDocument/2006/relationships/image" Target="../media/image14.png"/><Relationship Id="rId1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1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31.jpe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26.svg"/><Relationship Id="rId1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7.png"/><Relationship Id="rId5" Type="http://schemas.openxmlformats.org/officeDocument/2006/relationships/image" Target="../media/image14.pn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9908BD-476F-4EFB-8CA1-84E802E77F3D}"/>
              </a:ext>
            </a:extLst>
          </p:cNvPr>
          <p:cNvSpPr/>
          <p:nvPr/>
        </p:nvSpPr>
        <p:spPr>
          <a:xfrm>
            <a:off x="0" y="0"/>
            <a:ext cx="12192000" cy="21887543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495CF787-68BE-45A2-8F3D-4EF0AF0D7AAF}"/>
              </a:ext>
            </a:extLst>
          </p:cNvPr>
          <p:cNvSpPr/>
          <p:nvPr/>
        </p:nvSpPr>
        <p:spPr>
          <a:xfrm>
            <a:off x="41971" y="4978994"/>
            <a:ext cx="12108058" cy="3868302"/>
          </a:xfrm>
          <a:prstGeom prst="roundRect">
            <a:avLst>
              <a:gd name="adj" fmla="val 2322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A6611B-C3DD-424E-834A-DA050D66902A}"/>
              </a:ext>
            </a:extLst>
          </p:cNvPr>
          <p:cNvSpPr txBox="1"/>
          <p:nvPr/>
        </p:nvSpPr>
        <p:spPr>
          <a:xfrm>
            <a:off x="858833" y="43520"/>
            <a:ext cx="729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pt-BR" sz="2800" b="1" dirty="0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Mining Causa </a:t>
            </a:r>
            <a:r>
              <a:rPr lang="pt-BR" sz="2800" b="1" dirty="0" err="1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Raíz</a:t>
            </a:r>
            <a:r>
              <a:rPr lang="pt-BR" sz="2800" b="1" dirty="0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pt-BR" sz="2000" b="1" dirty="0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Ressarcimento</a:t>
            </a:r>
            <a:endParaRPr lang="pt-BR" sz="2800" b="1" dirty="0">
              <a:solidFill>
                <a:srgbClr val="02C3B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E260B6-E6DA-4AAA-B769-93FE78BA6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C9F275-9029-44AD-A9DF-80A294925B7A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Causa </a:t>
            </a:r>
            <a:r>
              <a:rPr lang="pt-BR" sz="12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Raíz</a:t>
            </a:r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Ressarcimento</a:t>
            </a:r>
          </a:p>
        </p:txBody>
      </p:sp>
      <p:pic>
        <p:nvPicPr>
          <p:cNvPr id="9" name="Picture 2" descr="Logo Banco Itaú – Logos PNG">
            <a:extLst>
              <a:ext uri="{FF2B5EF4-FFF2-40B4-BE49-F238E27FC236}">
                <a16:creationId xmlns:a16="http://schemas.microsoft.com/office/drawing/2014/main" id="{BF01793E-2677-488C-B573-CF4EBD24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7159C02-8BFF-4AEE-BD17-0DE094E75ECA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B28C10E-86E8-4297-BC9A-8376FBD51A3F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BA0413-52A8-41CD-BC1F-9FBF2401E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73D58E1-F56F-4872-AD02-252F1B27FEB5}"/>
              </a:ext>
            </a:extLst>
          </p:cNvPr>
          <p:cNvSpPr/>
          <p:nvPr/>
        </p:nvSpPr>
        <p:spPr>
          <a:xfrm>
            <a:off x="1760219" y="895240"/>
            <a:ext cx="10389809" cy="439793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Retângulo: Cantos Arredondados 152">
            <a:extLst>
              <a:ext uri="{FF2B5EF4-FFF2-40B4-BE49-F238E27FC236}">
                <a16:creationId xmlns:a16="http://schemas.microsoft.com/office/drawing/2014/main" id="{83863301-3783-4D96-82D7-9F339D72F869}"/>
              </a:ext>
            </a:extLst>
          </p:cNvPr>
          <p:cNvSpPr/>
          <p:nvPr/>
        </p:nvSpPr>
        <p:spPr>
          <a:xfrm>
            <a:off x="41970" y="1391201"/>
            <a:ext cx="7912144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6368C52E-88CF-4236-AD57-A7748FF1E8F6}"/>
              </a:ext>
            </a:extLst>
          </p:cNvPr>
          <p:cNvSpPr txBox="1"/>
          <p:nvPr/>
        </p:nvSpPr>
        <p:spPr>
          <a:xfrm>
            <a:off x="443634" y="1412640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WordCloud</a:t>
            </a:r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Causa </a:t>
            </a:r>
            <a:r>
              <a:rPr lang="pt-BR" sz="12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Raíz</a:t>
            </a:r>
            <a:endParaRPr lang="pt-BR" sz="12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7" name="Imagem 156">
            <a:extLst>
              <a:ext uri="{FF2B5EF4-FFF2-40B4-BE49-F238E27FC236}">
                <a16:creationId xmlns:a16="http://schemas.microsoft.com/office/drawing/2014/main" id="{5F9BA86F-CFF6-4236-969A-B2B858AB3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91" y="1443120"/>
            <a:ext cx="324443" cy="324443"/>
          </a:xfrm>
          <a:prstGeom prst="rect">
            <a:avLst/>
          </a:prstGeom>
        </p:spPr>
      </p:pic>
      <p:sp>
        <p:nvSpPr>
          <p:cNvPr id="159" name="CaixaDeTexto 158">
            <a:extLst>
              <a:ext uri="{FF2B5EF4-FFF2-40B4-BE49-F238E27FC236}">
                <a16:creationId xmlns:a16="http://schemas.microsoft.com/office/drawing/2014/main" id="{F1BFB9E1-4F5B-4FBE-9DB8-E4FAE8041EF9}"/>
              </a:ext>
            </a:extLst>
          </p:cNvPr>
          <p:cNvSpPr txBox="1"/>
          <p:nvPr/>
        </p:nvSpPr>
        <p:spPr>
          <a:xfrm>
            <a:off x="443635" y="1574945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os controles ao lado para modificar a nuvem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1DD1E0F-79E9-4EA9-8CDC-B4A7FE7DFB54}"/>
              </a:ext>
            </a:extLst>
          </p:cNvPr>
          <p:cNvSpPr/>
          <p:nvPr/>
        </p:nvSpPr>
        <p:spPr>
          <a:xfrm>
            <a:off x="8007201" y="1389793"/>
            <a:ext cx="4142828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50CAAD-1924-4CF0-AEB2-778163F49AC2}"/>
              </a:ext>
            </a:extLst>
          </p:cNvPr>
          <p:cNvSpPr txBox="1"/>
          <p:nvPr/>
        </p:nvSpPr>
        <p:spPr>
          <a:xfrm>
            <a:off x="8366894" y="1419713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</a:t>
            </a:r>
            <a:r>
              <a:rPr lang="pt-BR" sz="12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Numbers</a:t>
            </a:r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Ressarcimento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BC2DAE-7DD5-4F94-B73E-C77103AF2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510" y="1441712"/>
            <a:ext cx="324443" cy="324443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71BC15F-AEA6-4CFB-9127-7330F3F9C4A1}"/>
              </a:ext>
            </a:extLst>
          </p:cNvPr>
          <p:cNvSpPr/>
          <p:nvPr/>
        </p:nvSpPr>
        <p:spPr>
          <a:xfrm>
            <a:off x="8955888" y="1884602"/>
            <a:ext cx="2146452" cy="937846"/>
          </a:xfrm>
          <a:prstGeom prst="roundRect">
            <a:avLst>
              <a:gd name="adj" fmla="val 5656"/>
            </a:avLst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circular">
            <a:extLst>
              <a:ext uri="{FF2B5EF4-FFF2-40B4-BE49-F238E27FC236}">
                <a16:creationId xmlns:a16="http://schemas.microsoft.com/office/drawing/2014/main" id="{732EED70-3B5C-467A-84FF-C6758A7E1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05563" y="1745067"/>
            <a:ext cx="1256747" cy="12567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93A852E-6AE8-41DC-BDCB-D8B00ECE34A0}"/>
              </a:ext>
            </a:extLst>
          </p:cNvPr>
          <p:cNvSpPr txBox="1"/>
          <p:nvPr/>
        </p:nvSpPr>
        <p:spPr>
          <a:xfrm>
            <a:off x="8951908" y="2576227"/>
            <a:ext cx="2148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Solicitações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3E5649D-5892-4C9D-8090-FC60A41E0B24}"/>
              </a:ext>
            </a:extLst>
          </p:cNvPr>
          <p:cNvSpPr txBox="1"/>
          <p:nvPr/>
        </p:nvSpPr>
        <p:spPr>
          <a:xfrm>
            <a:off x="11365950" y="1610373"/>
            <a:ext cx="608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15B0C74F-DB7B-4895-9E02-0FD3DF0F8BE6}"/>
              </a:ext>
            </a:extLst>
          </p:cNvPr>
          <p:cNvSpPr txBox="1"/>
          <p:nvPr/>
        </p:nvSpPr>
        <p:spPr>
          <a:xfrm>
            <a:off x="8372770" y="1584154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Números referentes ao mês de atualização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AD00A81A-D446-4390-9EE1-5F9B9372E431}"/>
              </a:ext>
            </a:extLst>
          </p:cNvPr>
          <p:cNvSpPr/>
          <p:nvPr/>
        </p:nvSpPr>
        <p:spPr>
          <a:xfrm>
            <a:off x="41970" y="4978994"/>
            <a:ext cx="4252547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54BDBBCE-BF91-4CCF-869E-737A23500671}"/>
              </a:ext>
            </a:extLst>
          </p:cNvPr>
          <p:cNvSpPr txBox="1"/>
          <p:nvPr/>
        </p:nvSpPr>
        <p:spPr>
          <a:xfrm>
            <a:off x="432144" y="5008914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Volumetria das Causas Raízes</a:t>
            </a:r>
          </a:p>
        </p:txBody>
      </p:sp>
      <p:pic>
        <p:nvPicPr>
          <p:cNvPr id="57" name="Imagem 56">
            <a:extLst>
              <a:ext uri="{FF2B5EF4-FFF2-40B4-BE49-F238E27FC236}">
                <a16:creationId xmlns:a16="http://schemas.microsoft.com/office/drawing/2014/main" id="{7B2D5A8C-5C05-4194-9419-B9BC05D1E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0" y="5030913"/>
            <a:ext cx="324443" cy="324443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A6A71FDC-2C64-480A-AD2A-3C38FDD5EC1C}"/>
              </a:ext>
            </a:extLst>
          </p:cNvPr>
          <p:cNvSpPr txBox="1"/>
          <p:nvPr/>
        </p:nvSpPr>
        <p:spPr>
          <a:xfrm>
            <a:off x="438020" y="5173355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Cluster para interagir</a:t>
            </a: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CF607A59-9B19-4AD8-A83B-379561EB9F16}"/>
              </a:ext>
            </a:extLst>
          </p:cNvPr>
          <p:cNvSpPr/>
          <p:nvPr/>
        </p:nvSpPr>
        <p:spPr>
          <a:xfrm>
            <a:off x="4336487" y="4978994"/>
            <a:ext cx="7813541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49AB6738-A148-4A16-8D8B-9A87212EEFBC}"/>
              </a:ext>
            </a:extLst>
          </p:cNvPr>
          <p:cNvSpPr txBox="1"/>
          <p:nvPr/>
        </p:nvSpPr>
        <p:spPr>
          <a:xfrm>
            <a:off x="4738151" y="5000433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Motivos Cadastrados</a:t>
            </a: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4A2EB568-0BFF-482F-9E64-239133D1C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708" y="5030913"/>
            <a:ext cx="324443" cy="324443"/>
          </a:xfrm>
          <a:prstGeom prst="rect">
            <a:avLst/>
          </a:prstGeom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2B56F96C-F6D3-4856-B489-D7D4042291C6}"/>
              </a:ext>
            </a:extLst>
          </p:cNvPr>
          <p:cNvSpPr txBox="1"/>
          <p:nvPr/>
        </p:nvSpPr>
        <p:spPr>
          <a:xfrm>
            <a:off x="4738152" y="5162738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Motivo para interagir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1724A41-B184-49E5-AABD-DC93CDF909AD}"/>
              </a:ext>
            </a:extLst>
          </p:cNvPr>
          <p:cNvSpPr/>
          <p:nvPr/>
        </p:nvSpPr>
        <p:spPr>
          <a:xfrm>
            <a:off x="8953500" y="2903003"/>
            <a:ext cx="2146452" cy="937846"/>
          </a:xfrm>
          <a:prstGeom prst="roundRect">
            <a:avLst>
              <a:gd name="adj" fmla="val 5656"/>
            </a:avLst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63050FA-64E8-4747-A04D-C157A16B826F}"/>
              </a:ext>
            </a:extLst>
          </p:cNvPr>
          <p:cNvSpPr txBox="1"/>
          <p:nvPr/>
        </p:nvSpPr>
        <p:spPr>
          <a:xfrm>
            <a:off x="8951908" y="3594628"/>
            <a:ext cx="21464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 Total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B5101DD8-01D1-4C49-9D94-F66AC773EDEF}"/>
              </a:ext>
            </a:extLst>
          </p:cNvPr>
          <p:cNvSpPr/>
          <p:nvPr/>
        </p:nvSpPr>
        <p:spPr>
          <a:xfrm>
            <a:off x="8951908" y="3921404"/>
            <a:ext cx="2146452" cy="937846"/>
          </a:xfrm>
          <a:prstGeom prst="roundRect">
            <a:avLst>
              <a:gd name="adj" fmla="val 5656"/>
            </a:avLst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42997D4-ECA7-4250-9B36-D900E453C51E}"/>
              </a:ext>
            </a:extLst>
          </p:cNvPr>
          <p:cNvSpPr txBox="1"/>
          <p:nvPr/>
        </p:nvSpPr>
        <p:spPr>
          <a:xfrm>
            <a:off x="8947928" y="4613029"/>
            <a:ext cx="2148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Ticket Médio</a:t>
            </a:r>
          </a:p>
        </p:txBody>
      </p:sp>
      <p:pic>
        <p:nvPicPr>
          <p:cNvPr id="28" name="Gráfico 27" descr="Seta circular">
            <a:extLst>
              <a:ext uri="{FF2B5EF4-FFF2-40B4-BE49-F238E27FC236}">
                <a16:creationId xmlns:a16="http://schemas.microsoft.com/office/drawing/2014/main" id="{9C92ADB8-5A52-4B62-85B1-10E6AA05C9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05561" y="2742109"/>
            <a:ext cx="1256747" cy="1256747"/>
          </a:xfrm>
          <a:prstGeom prst="rect">
            <a:avLst/>
          </a:prstGeom>
        </p:spPr>
      </p:pic>
      <p:pic>
        <p:nvPicPr>
          <p:cNvPr id="30" name="Gráfico 29" descr="Seta circular">
            <a:extLst>
              <a:ext uri="{FF2B5EF4-FFF2-40B4-BE49-F238E27FC236}">
                <a16:creationId xmlns:a16="http://schemas.microsoft.com/office/drawing/2014/main" id="{813B0378-5356-4E04-9C02-7455DB6D0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05561" y="3761953"/>
            <a:ext cx="1256747" cy="1256747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2A986CF7-14AE-467E-B881-9F3D6AA102D6}"/>
              </a:ext>
            </a:extLst>
          </p:cNvPr>
          <p:cNvCxnSpPr>
            <a:cxnSpLocks/>
          </p:cNvCxnSpPr>
          <p:nvPr/>
        </p:nvCxnSpPr>
        <p:spPr>
          <a:xfrm>
            <a:off x="8009014" y="2822448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9B9B5B67-5800-4592-98AD-B283E5AB2107}"/>
              </a:ext>
            </a:extLst>
          </p:cNvPr>
          <p:cNvCxnSpPr>
            <a:cxnSpLocks/>
          </p:cNvCxnSpPr>
          <p:nvPr/>
        </p:nvCxnSpPr>
        <p:spPr>
          <a:xfrm>
            <a:off x="8009014" y="1902890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572FD0A8-C2E6-475A-9790-2B895B7777A2}"/>
              </a:ext>
            </a:extLst>
          </p:cNvPr>
          <p:cNvCxnSpPr>
            <a:cxnSpLocks/>
          </p:cNvCxnSpPr>
          <p:nvPr/>
        </p:nvCxnSpPr>
        <p:spPr>
          <a:xfrm>
            <a:off x="8009014" y="3834753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CC61BA1B-66F3-496E-95A2-C66DDAA414BF}"/>
              </a:ext>
            </a:extLst>
          </p:cNvPr>
          <p:cNvCxnSpPr>
            <a:cxnSpLocks/>
          </p:cNvCxnSpPr>
          <p:nvPr/>
        </p:nvCxnSpPr>
        <p:spPr>
          <a:xfrm>
            <a:off x="8009014" y="2915195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D847D1DE-2610-471D-A2B1-F20E268ADB0A}"/>
              </a:ext>
            </a:extLst>
          </p:cNvPr>
          <p:cNvCxnSpPr>
            <a:cxnSpLocks/>
          </p:cNvCxnSpPr>
          <p:nvPr/>
        </p:nvCxnSpPr>
        <p:spPr>
          <a:xfrm>
            <a:off x="8009014" y="4853154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9F3F6CEA-776D-4FDA-8DDD-811419462B67}"/>
              </a:ext>
            </a:extLst>
          </p:cNvPr>
          <p:cNvCxnSpPr>
            <a:cxnSpLocks/>
          </p:cNvCxnSpPr>
          <p:nvPr/>
        </p:nvCxnSpPr>
        <p:spPr>
          <a:xfrm>
            <a:off x="8009014" y="3933596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AE1AEED6-2DB1-48ED-96AA-CBC9A26C2429}"/>
              </a:ext>
            </a:extLst>
          </p:cNvPr>
          <p:cNvSpPr/>
          <p:nvPr/>
        </p:nvSpPr>
        <p:spPr>
          <a:xfrm>
            <a:off x="36093" y="8957710"/>
            <a:ext cx="8001391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C4710C2E-323B-4834-8A9B-CAFC76E734BF}"/>
              </a:ext>
            </a:extLst>
          </p:cNvPr>
          <p:cNvSpPr txBox="1"/>
          <p:nvPr/>
        </p:nvSpPr>
        <p:spPr>
          <a:xfrm>
            <a:off x="456748" y="8987630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de Solicitações no Tempo</a:t>
            </a: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9EF347B8-3557-4571-9FC8-8937246DC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4" y="9009629"/>
            <a:ext cx="324443" cy="324443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780F7F4D-580B-45D1-BFAB-24640D29B850}"/>
              </a:ext>
            </a:extLst>
          </p:cNvPr>
          <p:cNvSpPr txBox="1"/>
          <p:nvPr/>
        </p:nvSpPr>
        <p:spPr>
          <a:xfrm>
            <a:off x="462624" y="9152071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os controles para aplicar o Drill Down</a:t>
            </a: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80C903FC-DD4C-4D56-9B25-94F9BEBE4559}"/>
              </a:ext>
            </a:extLst>
          </p:cNvPr>
          <p:cNvSpPr/>
          <p:nvPr/>
        </p:nvSpPr>
        <p:spPr>
          <a:xfrm>
            <a:off x="8114393" y="8957709"/>
            <a:ext cx="4000699" cy="2767111"/>
          </a:xfrm>
          <a:prstGeom prst="roundRect">
            <a:avLst>
              <a:gd name="adj" fmla="val 2342"/>
            </a:avLst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4C63F11-037D-4B66-B24F-6A025C3FB662}"/>
              </a:ext>
            </a:extLst>
          </p:cNvPr>
          <p:cNvSpPr txBox="1"/>
          <p:nvPr/>
        </p:nvSpPr>
        <p:spPr>
          <a:xfrm>
            <a:off x="7984332" y="8976478"/>
            <a:ext cx="410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Solicitações Fora do Extrato</a:t>
            </a:r>
          </a:p>
        </p:txBody>
      </p: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D3878DC5-E18A-4DEF-ABBA-A6EDA4291277}"/>
              </a:ext>
            </a:extLst>
          </p:cNvPr>
          <p:cNvCxnSpPr>
            <a:cxnSpLocks/>
          </p:cNvCxnSpPr>
          <p:nvPr/>
        </p:nvCxnSpPr>
        <p:spPr>
          <a:xfrm flipH="1">
            <a:off x="10109564" y="9924338"/>
            <a:ext cx="12624" cy="1614029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25B2D9FC-0417-423D-80D5-83EB936A4383}"/>
              </a:ext>
            </a:extLst>
          </p:cNvPr>
          <p:cNvSpPr/>
          <p:nvPr/>
        </p:nvSpPr>
        <p:spPr>
          <a:xfrm>
            <a:off x="8153400" y="9436036"/>
            <a:ext cx="193680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78993348-32FA-41C7-8874-AF314D091784}"/>
              </a:ext>
            </a:extLst>
          </p:cNvPr>
          <p:cNvSpPr txBox="1"/>
          <p:nvPr/>
        </p:nvSpPr>
        <p:spPr>
          <a:xfrm>
            <a:off x="8153401" y="9474197"/>
            <a:ext cx="1915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D4EB4DA2-4BA9-4575-9C2A-5308C38A6A82}"/>
              </a:ext>
            </a:extLst>
          </p:cNvPr>
          <p:cNvSpPr/>
          <p:nvPr/>
        </p:nvSpPr>
        <p:spPr>
          <a:xfrm>
            <a:off x="41971" y="11855296"/>
            <a:ext cx="3996630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5CAE0E8-AABF-4D76-962E-F97AAD50E6DD}"/>
              </a:ext>
            </a:extLst>
          </p:cNvPr>
          <p:cNvSpPr txBox="1"/>
          <p:nvPr/>
        </p:nvSpPr>
        <p:spPr>
          <a:xfrm>
            <a:off x="432144" y="11885216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Diretorias por Indicador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13705BF9-8F21-4120-9BEF-D30AA63C9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0" y="11907215"/>
            <a:ext cx="324443" cy="324443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136CBBBC-9187-4E10-BCD8-5257467A6BCE}"/>
              </a:ext>
            </a:extLst>
          </p:cNvPr>
          <p:cNvSpPr txBox="1"/>
          <p:nvPr/>
        </p:nvSpPr>
        <p:spPr>
          <a:xfrm>
            <a:off x="438020" y="12049657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Diretoria para interagir</a:t>
            </a:r>
          </a:p>
        </p:txBody>
      </p:sp>
      <p:sp>
        <p:nvSpPr>
          <p:cNvPr id="122" name="Retângulo: Cantos Arredondados 121">
            <a:extLst>
              <a:ext uri="{FF2B5EF4-FFF2-40B4-BE49-F238E27FC236}">
                <a16:creationId xmlns:a16="http://schemas.microsoft.com/office/drawing/2014/main" id="{98455094-9173-4177-ACDF-90B0502857B0}"/>
              </a:ext>
            </a:extLst>
          </p:cNvPr>
          <p:cNvSpPr/>
          <p:nvPr/>
        </p:nvSpPr>
        <p:spPr>
          <a:xfrm>
            <a:off x="4080572" y="11855296"/>
            <a:ext cx="3996630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349CA673-B647-48C5-B03E-D9454B3A07ED}"/>
              </a:ext>
            </a:extLst>
          </p:cNvPr>
          <p:cNvSpPr txBox="1"/>
          <p:nvPr/>
        </p:nvSpPr>
        <p:spPr>
          <a:xfrm>
            <a:off x="4470745" y="11885216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Supts por Indicador</a:t>
            </a:r>
          </a:p>
        </p:txBody>
      </p:sp>
      <p:pic>
        <p:nvPicPr>
          <p:cNvPr id="126" name="Imagem 125">
            <a:extLst>
              <a:ext uri="{FF2B5EF4-FFF2-40B4-BE49-F238E27FC236}">
                <a16:creationId xmlns:a16="http://schemas.microsoft.com/office/drawing/2014/main" id="{92A3CE46-D1F4-4FC9-824B-6EA8377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81" y="11907215"/>
            <a:ext cx="324443" cy="324443"/>
          </a:xfrm>
          <a:prstGeom prst="rect">
            <a:avLst/>
          </a:prstGeom>
        </p:spPr>
      </p:pic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4A8B7FE8-AB5B-4BEC-A534-8F683A9BEDE4}"/>
              </a:ext>
            </a:extLst>
          </p:cNvPr>
          <p:cNvSpPr txBox="1"/>
          <p:nvPr/>
        </p:nvSpPr>
        <p:spPr>
          <a:xfrm>
            <a:off x="4476621" y="12049657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Supt para interagir</a:t>
            </a:r>
          </a:p>
        </p:txBody>
      </p: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47D76980-F93A-434A-A648-F2B4C5AC5E1D}"/>
              </a:ext>
            </a:extLst>
          </p:cNvPr>
          <p:cNvSpPr/>
          <p:nvPr/>
        </p:nvSpPr>
        <p:spPr>
          <a:xfrm>
            <a:off x="8119173" y="11855296"/>
            <a:ext cx="3996630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32" name="CaixaDeTexto 131">
            <a:extLst>
              <a:ext uri="{FF2B5EF4-FFF2-40B4-BE49-F238E27FC236}">
                <a16:creationId xmlns:a16="http://schemas.microsoft.com/office/drawing/2014/main" id="{5194F106-0DA9-4EC9-85B1-2DB4BF80BB6B}"/>
              </a:ext>
            </a:extLst>
          </p:cNvPr>
          <p:cNvSpPr txBox="1"/>
          <p:nvPr/>
        </p:nvSpPr>
        <p:spPr>
          <a:xfrm>
            <a:off x="8509346" y="11885216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Agências por Indicador</a:t>
            </a:r>
          </a:p>
        </p:txBody>
      </p:sp>
      <p:pic>
        <p:nvPicPr>
          <p:cNvPr id="134" name="Imagem 133">
            <a:extLst>
              <a:ext uri="{FF2B5EF4-FFF2-40B4-BE49-F238E27FC236}">
                <a16:creationId xmlns:a16="http://schemas.microsoft.com/office/drawing/2014/main" id="{C4AF41DE-D42B-4363-950D-5DB6788167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82" y="11907215"/>
            <a:ext cx="324443" cy="324443"/>
          </a:xfrm>
          <a:prstGeom prst="rect">
            <a:avLst/>
          </a:prstGeom>
        </p:spPr>
      </p:pic>
      <p:sp>
        <p:nvSpPr>
          <p:cNvPr id="136" name="CaixaDeTexto 135">
            <a:extLst>
              <a:ext uri="{FF2B5EF4-FFF2-40B4-BE49-F238E27FC236}">
                <a16:creationId xmlns:a16="http://schemas.microsoft.com/office/drawing/2014/main" id="{C8FB3DAD-3DF8-427E-AD94-AC1BC8DE48CD}"/>
              </a:ext>
            </a:extLst>
          </p:cNvPr>
          <p:cNvSpPr txBox="1"/>
          <p:nvPr/>
        </p:nvSpPr>
        <p:spPr>
          <a:xfrm>
            <a:off x="8515222" y="12049657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Agência para interagir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555C2DF3-52DF-4ABD-8BF8-C4A33CA15C42}"/>
              </a:ext>
            </a:extLst>
          </p:cNvPr>
          <p:cNvSpPr txBox="1"/>
          <p:nvPr/>
        </p:nvSpPr>
        <p:spPr>
          <a:xfrm>
            <a:off x="8007201" y="9171301"/>
            <a:ext cx="41211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fatia para filtrar as visões do painel</a:t>
            </a:r>
          </a:p>
        </p:txBody>
      </p:sp>
      <p:sp>
        <p:nvSpPr>
          <p:cNvPr id="170" name="Retângulo: Cantos Arredondados 169">
            <a:extLst>
              <a:ext uri="{FF2B5EF4-FFF2-40B4-BE49-F238E27FC236}">
                <a16:creationId xmlns:a16="http://schemas.microsoft.com/office/drawing/2014/main" id="{745231F0-9622-4026-B977-A82AE3BD58D2}"/>
              </a:ext>
            </a:extLst>
          </p:cNvPr>
          <p:cNvSpPr/>
          <p:nvPr/>
        </p:nvSpPr>
        <p:spPr>
          <a:xfrm>
            <a:off x="10138833" y="9437782"/>
            <a:ext cx="193680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CaixaDeTexto 171">
            <a:extLst>
              <a:ext uri="{FF2B5EF4-FFF2-40B4-BE49-F238E27FC236}">
                <a16:creationId xmlns:a16="http://schemas.microsoft.com/office/drawing/2014/main" id="{51BA4C27-B3A9-4CA2-9F52-D80849EFBC75}"/>
              </a:ext>
            </a:extLst>
          </p:cNvPr>
          <p:cNvSpPr txBox="1"/>
          <p:nvPr/>
        </p:nvSpPr>
        <p:spPr>
          <a:xfrm>
            <a:off x="10167109" y="9482920"/>
            <a:ext cx="1915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Mês de Atualização</a:t>
            </a:r>
          </a:p>
        </p:txBody>
      </p:sp>
      <p:sp>
        <p:nvSpPr>
          <p:cNvPr id="180" name="Retângulo: Cantos Arredondados 179">
            <a:extLst>
              <a:ext uri="{FF2B5EF4-FFF2-40B4-BE49-F238E27FC236}">
                <a16:creationId xmlns:a16="http://schemas.microsoft.com/office/drawing/2014/main" id="{AF296C48-F483-404C-B863-31E40992DF6D}"/>
              </a:ext>
            </a:extLst>
          </p:cNvPr>
          <p:cNvSpPr/>
          <p:nvPr/>
        </p:nvSpPr>
        <p:spPr>
          <a:xfrm>
            <a:off x="36093" y="12327477"/>
            <a:ext cx="12078999" cy="439793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0B3A81CE-D89C-4AC5-92A4-5B352E92EBF8}"/>
              </a:ext>
            </a:extLst>
          </p:cNvPr>
          <p:cNvSpPr/>
          <p:nvPr/>
        </p:nvSpPr>
        <p:spPr>
          <a:xfrm>
            <a:off x="4121116" y="16065356"/>
            <a:ext cx="8007201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6" name="CaixaDeTexto 185">
            <a:extLst>
              <a:ext uri="{FF2B5EF4-FFF2-40B4-BE49-F238E27FC236}">
                <a16:creationId xmlns:a16="http://schemas.microsoft.com/office/drawing/2014/main" id="{5667BE1A-3DA3-441A-BB49-A714C5996E07}"/>
              </a:ext>
            </a:extLst>
          </p:cNvPr>
          <p:cNvSpPr txBox="1"/>
          <p:nvPr/>
        </p:nvSpPr>
        <p:spPr>
          <a:xfrm>
            <a:off x="4541771" y="16095276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Distribuição Geográfica - Ressarcimento</a:t>
            </a:r>
          </a:p>
        </p:txBody>
      </p:sp>
      <p:pic>
        <p:nvPicPr>
          <p:cNvPr id="188" name="Imagem 187">
            <a:extLst>
              <a:ext uri="{FF2B5EF4-FFF2-40B4-BE49-F238E27FC236}">
                <a16:creationId xmlns:a16="http://schemas.microsoft.com/office/drawing/2014/main" id="{36D32D03-AC47-4FCF-9229-8C86E89BFA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27" y="16117275"/>
            <a:ext cx="324443" cy="324443"/>
          </a:xfrm>
          <a:prstGeom prst="rect">
            <a:avLst/>
          </a:prstGeom>
        </p:spPr>
      </p:pic>
      <p:sp>
        <p:nvSpPr>
          <p:cNvPr id="190" name="CaixaDeTexto 189">
            <a:extLst>
              <a:ext uri="{FF2B5EF4-FFF2-40B4-BE49-F238E27FC236}">
                <a16:creationId xmlns:a16="http://schemas.microsoft.com/office/drawing/2014/main" id="{BC8208A0-A8C5-4B51-94E6-5CEC3AD92598}"/>
              </a:ext>
            </a:extLst>
          </p:cNvPr>
          <p:cNvSpPr txBox="1"/>
          <p:nvPr/>
        </p:nvSpPr>
        <p:spPr>
          <a:xfrm>
            <a:off x="4547646" y="16259717"/>
            <a:ext cx="3489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em um Estado para interagir com as demais visões</a:t>
            </a:r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:a16="http://schemas.microsoft.com/office/drawing/2014/main" id="{428247BF-49F1-4050-ADA1-4AB04118FA7C}"/>
              </a:ext>
            </a:extLst>
          </p:cNvPr>
          <p:cNvSpPr/>
          <p:nvPr/>
        </p:nvSpPr>
        <p:spPr>
          <a:xfrm>
            <a:off x="54243" y="16065356"/>
            <a:ext cx="4000699" cy="5399588"/>
          </a:xfrm>
          <a:prstGeom prst="roundRect">
            <a:avLst>
              <a:gd name="adj" fmla="val 2342"/>
            </a:avLst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2" name="CaixaDeTexto 191">
            <a:extLst>
              <a:ext uri="{FF2B5EF4-FFF2-40B4-BE49-F238E27FC236}">
                <a16:creationId xmlns:a16="http://schemas.microsoft.com/office/drawing/2014/main" id="{AF59DAD5-682A-4859-A8AE-E99A9CD187C4}"/>
              </a:ext>
            </a:extLst>
          </p:cNvPr>
          <p:cNvSpPr txBox="1"/>
          <p:nvPr/>
        </p:nvSpPr>
        <p:spPr>
          <a:xfrm>
            <a:off x="-75818" y="16084125"/>
            <a:ext cx="410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Funcionais por Solicitações</a:t>
            </a:r>
          </a:p>
        </p:txBody>
      </p:sp>
      <p:sp>
        <p:nvSpPr>
          <p:cNvPr id="196" name="CaixaDeTexto 195">
            <a:extLst>
              <a:ext uri="{FF2B5EF4-FFF2-40B4-BE49-F238E27FC236}">
                <a16:creationId xmlns:a16="http://schemas.microsoft.com/office/drawing/2014/main" id="{DF219D2E-692A-4512-8697-FA7BC8B644E8}"/>
              </a:ext>
            </a:extLst>
          </p:cNvPr>
          <p:cNvSpPr txBox="1"/>
          <p:nvPr/>
        </p:nvSpPr>
        <p:spPr>
          <a:xfrm>
            <a:off x="-52949" y="16278948"/>
            <a:ext cx="41211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linha para filtrar as visões do painel</a:t>
            </a:r>
          </a:p>
        </p:txBody>
      </p:sp>
    </p:spTree>
    <p:extLst>
      <p:ext uri="{BB962C8B-B14F-4D97-AF65-F5344CB8AC3E}">
        <p14:creationId xmlns:p14="http://schemas.microsoft.com/office/powerpoint/2010/main" val="162550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360" y="15075649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5060082" y="15263060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042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56438" y="606722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210565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4886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56438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042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82556" y="606722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2010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4886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82556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4524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6519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6518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4956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038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21486" y="606277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6717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55932" y="531477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5972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110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6906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4882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21486" y="4882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4582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4572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4577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4567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4577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4567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9920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CaixaDeTexto 184">
            <a:extLst>
              <a:ext uri="{FF2B5EF4-FFF2-40B4-BE49-F238E27FC236}">
                <a16:creationId xmlns:a16="http://schemas.microsoft.com/office/drawing/2014/main" id="{6EE5B937-4E1F-48F7-993C-32E92C66FF8C}"/>
              </a:ext>
            </a:extLst>
          </p:cNvPr>
          <p:cNvSpPr txBox="1"/>
          <p:nvPr/>
        </p:nvSpPr>
        <p:spPr>
          <a:xfrm>
            <a:off x="467390" y="3041000"/>
            <a:ext cx="6473791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Gráfico de Linhas (Evolução por dia)</a:t>
            </a:r>
          </a:p>
        </p:txBody>
      </p:sp>
      <p:sp>
        <p:nvSpPr>
          <p:cNvPr id="186" name="CaixaDeTexto 185">
            <a:extLst>
              <a:ext uri="{FF2B5EF4-FFF2-40B4-BE49-F238E27FC236}">
                <a16:creationId xmlns:a16="http://schemas.microsoft.com/office/drawing/2014/main" id="{42775CB5-179A-4F26-B843-FC1FF5E97EAB}"/>
              </a:ext>
            </a:extLst>
          </p:cNvPr>
          <p:cNvSpPr txBox="1"/>
          <p:nvPr/>
        </p:nvSpPr>
        <p:spPr>
          <a:xfrm>
            <a:off x="8527224" y="3161568"/>
            <a:ext cx="1324172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Rosca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979ACBFF-EB84-467E-9F95-427B8D2EB4A3}"/>
              </a:ext>
            </a:extLst>
          </p:cNvPr>
          <p:cNvSpPr txBox="1"/>
          <p:nvPr/>
        </p:nvSpPr>
        <p:spPr>
          <a:xfrm>
            <a:off x="10482870" y="3161568"/>
            <a:ext cx="1324172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Rosca</a:t>
            </a: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8F1BCA38-A8F2-4645-9E16-46E9BDE224DA}"/>
              </a:ext>
            </a:extLst>
          </p:cNvPr>
          <p:cNvSpPr txBox="1"/>
          <p:nvPr/>
        </p:nvSpPr>
        <p:spPr>
          <a:xfrm>
            <a:off x="862412" y="1102308"/>
            <a:ext cx="1324172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1016E8A-6210-43C5-9B89-CD29253C3BEF}"/>
              </a:ext>
            </a:extLst>
          </p:cNvPr>
          <p:cNvSpPr txBox="1"/>
          <p:nvPr/>
        </p:nvSpPr>
        <p:spPr>
          <a:xfrm>
            <a:off x="4340916" y="1094256"/>
            <a:ext cx="1324172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190" name="CaixaDeTexto 189">
            <a:extLst>
              <a:ext uri="{FF2B5EF4-FFF2-40B4-BE49-F238E27FC236}">
                <a16:creationId xmlns:a16="http://schemas.microsoft.com/office/drawing/2014/main" id="{E566FFCA-CD03-406D-A2B6-E18763C8B105}"/>
              </a:ext>
            </a:extLst>
          </p:cNvPr>
          <p:cNvSpPr txBox="1"/>
          <p:nvPr/>
        </p:nvSpPr>
        <p:spPr>
          <a:xfrm>
            <a:off x="7765348" y="1094256"/>
            <a:ext cx="1324172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191" name="CaixaDeTexto 190">
            <a:extLst>
              <a:ext uri="{FF2B5EF4-FFF2-40B4-BE49-F238E27FC236}">
                <a16:creationId xmlns:a16="http://schemas.microsoft.com/office/drawing/2014/main" id="{0698E4F4-EAD5-4D04-9C74-CA21BD3BF699}"/>
              </a:ext>
            </a:extLst>
          </p:cNvPr>
          <p:cNvSpPr txBox="1"/>
          <p:nvPr/>
        </p:nvSpPr>
        <p:spPr>
          <a:xfrm>
            <a:off x="2411139" y="138855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2" name="CaixaDeTexto 191">
            <a:extLst>
              <a:ext uri="{FF2B5EF4-FFF2-40B4-BE49-F238E27FC236}">
                <a16:creationId xmlns:a16="http://schemas.microsoft.com/office/drawing/2014/main" id="{27EA24D0-12A2-4DDA-B046-1119D76F9076}"/>
              </a:ext>
            </a:extLst>
          </p:cNvPr>
          <p:cNvSpPr txBox="1"/>
          <p:nvPr/>
        </p:nvSpPr>
        <p:spPr>
          <a:xfrm>
            <a:off x="2934896" y="138855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1D8AE913-5C63-45F6-89EE-AB88F99DF935}"/>
              </a:ext>
            </a:extLst>
          </p:cNvPr>
          <p:cNvSpPr txBox="1"/>
          <p:nvPr/>
        </p:nvSpPr>
        <p:spPr>
          <a:xfrm>
            <a:off x="5884827" y="1390209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4" name="CaixaDeTexto 193">
            <a:extLst>
              <a:ext uri="{FF2B5EF4-FFF2-40B4-BE49-F238E27FC236}">
                <a16:creationId xmlns:a16="http://schemas.microsoft.com/office/drawing/2014/main" id="{A0A2BCD1-A756-4E73-997A-F33FE3C2B206}"/>
              </a:ext>
            </a:extLst>
          </p:cNvPr>
          <p:cNvSpPr txBox="1"/>
          <p:nvPr/>
        </p:nvSpPr>
        <p:spPr>
          <a:xfrm>
            <a:off x="6408584" y="1390209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5" name="CaixaDeTexto 194">
            <a:extLst>
              <a:ext uri="{FF2B5EF4-FFF2-40B4-BE49-F238E27FC236}">
                <a16:creationId xmlns:a16="http://schemas.microsoft.com/office/drawing/2014/main" id="{92ECB082-34D1-4CA9-9C09-A7B4AD0C845B}"/>
              </a:ext>
            </a:extLst>
          </p:cNvPr>
          <p:cNvSpPr txBox="1"/>
          <p:nvPr/>
        </p:nvSpPr>
        <p:spPr>
          <a:xfrm>
            <a:off x="9358209" y="137350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6" name="CaixaDeTexto 195">
            <a:extLst>
              <a:ext uri="{FF2B5EF4-FFF2-40B4-BE49-F238E27FC236}">
                <a16:creationId xmlns:a16="http://schemas.microsoft.com/office/drawing/2014/main" id="{2BFD774A-8A4C-459C-AF3E-E65F46FF7CBF}"/>
              </a:ext>
            </a:extLst>
          </p:cNvPr>
          <p:cNvSpPr txBox="1"/>
          <p:nvPr/>
        </p:nvSpPr>
        <p:spPr>
          <a:xfrm>
            <a:off x="9881966" y="137350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8" name="CaixaDeTexto 197">
            <a:extLst>
              <a:ext uri="{FF2B5EF4-FFF2-40B4-BE49-F238E27FC236}">
                <a16:creationId xmlns:a16="http://schemas.microsoft.com/office/drawing/2014/main" id="{CCD2D166-778B-4DC9-AA36-AE314BC6CFC0}"/>
              </a:ext>
            </a:extLst>
          </p:cNvPr>
          <p:cNvSpPr txBox="1"/>
          <p:nvPr/>
        </p:nvSpPr>
        <p:spPr>
          <a:xfrm>
            <a:off x="888034" y="5222596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Barras</a:t>
            </a:r>
          </a:p>
        </p:txBody>
      </p:sp>
      <p:sp>
        <p:nvSpPr>
          <p:cNvPr id="199" name="CaixaDeTexto 198">
            <a:extLst>
              <a:ext uri="{FF2B5EF4-FFF2-40B4-BE49-F238E27FC236}">
                <a16:creationId xmlns:a16="http://schemas.microsoft.com/office/drawing/2014/main" id="{FAEA1843-BA68-4BBB-BFDD-159D54826EE8}"/>
              </a:ext>
            </a:extLst>
          </p:cNvPr>
          <p:cNvSpPr txBox="1"/>
          <p:nvPr/>
        </p:nvSpPr>
        <p:spPr>
          <a:xfrm>
            <a:off x="706468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0" name="CaixaDeTexto 199">
            <a:extLst>
              <a:ext uri="{FF2B5EF4-FFF2-40B4-BE49-F238E27FC236}">
                <a16:creationId xmlns:a16="http://schemas.microsoft.com/office/drawing/2014/main" id="{BD354865-8D5A-4BAC-A489-57F0C436E3C0}"/>
              </a:ext>
            </a:extLst>
          </p:cNvPr>
          <p:cNvSpPr txBox="1"/>
          <p:nvPr/>
        </p:nvSpPr>
        <p:spPr>
          <a:xfrm>
            <a:off x="1421026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1" name="CaixaDeTexto 200">
            <a:extLst>
              <a:ext uri="{FF2B5EF4-FFF2-40B4-BE49-F238E27FC236}">
                <a16:creationId xmlns:a16="http://schemas.microsoft.com/office/drawing/2014/main" id="{6407A943-D17A-4565-B309-4681F721D583}"/>
              </a:ext>
            </a:extLst>
          </p:cNvPr>
          <p:cNvSpPr txBox="1"/>
          <p:nvPr/>
        </p:nvSpPr>
        <p:spPr>
          <a:xfrm>
            <a:off x="2133414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2" name="CaixaDeTexto 201">
            <a:extLst>
              <a:ext uri="{FF2B5EF4-FFF2-40B4-BE49-F238E27FC236}">
                <a16:creationId xmlns:a16="http://schemas.microsoft.com/office/drawing/2014/main" id="{2F324460-C46D-464B-9E1F-8670C3237E0F}"/>
              </a:ext>
            </a:extLst>
          </p:cNvPr>
          <p:cNvSpPr txBox="1"/>
          <p:nvPr/>
        </p:nvSpPr>
        <p:spPr>
          <a:xfrm>
            <a:off x="686938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954096D3-F74A-42EC-B3DD-34D289B03FEF}"/>
              </a:ext>
            </a:extLst>
          </p:cNvPr>
          <p:cNvSpPr txBox="1"/>
          <p:nvPr/>
        </p:nvSpPr>
        <p:spPr>
          <a:xfrm>
            <a:off x="1401496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FE42A9FD-7B90-446C-9398-73FB35E73D7F}"/>
              </a:ext>
            </a:extLst>
          </p:cNvPr>
          <p:cNvSpPr txBox="1"/>
          <p:nvPr/>
        </p:nvSpPr>
        <p:spPr>
          <a:xfrm>
            <a:off x="2113884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5" name="CaixaDeTexto 204">
            <a:extLst>
              <a:ext uri="{FF2B5EF4-FFF2-40B4-BE49-F238E27FC236}">
                <a16:creationId xmlns:a16="http://schemas.microsoft.com/office/drawing/2014/main" id="{3294D1E0-5B57-4C1A-9DD4-1A89829B36A3}"/>
              </a:ext>
            </a:extLst>
          </p:cNvPr>
          <p:cNvSpPr txBox="1"/>
          <p:nvPr/>
        </p:nvSpPr>
        <p:spPr>
          <a:xfrm>
            <a:off x="4927331" y="5222596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Barras</a:t>
            </a:r>
          </a:p>
        </p:txBody>
      </p:sp>
      <p:sp>
        <p:nvSpPr>
          <p:cNvPr id="206" name="CaixaDeTexto 205">
            <a:extLst>
              <a:ext uri="{FF2B5EF4-FFF2-40B4-BE49-F238E27FC236}">
                <a16:creationId xmlns:a16="http://schemas.microsoft.com/office/drawing/2014/main" id="{45742025-5CDD-421D-8E79-FB2DEAEEDE50}"/>
              </a:ext>
            </a:extLst>
          </p:cNvPr>
          <p:cNvSpPr txBox="1"/>
          <p:nvPr/>
        </p:nvSpPr>
        <p:spPr>
          <a:xfrm>
            <a:off x="4745765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7" name="CaixaDeTexto 206">
            <a:extLst>
              <a:ext uri="{FF2B5EF4-FFF2-40B4-BE49-F238E27FC236}">
                <a16:creationId xmlns:a16="http://schemas.microsoft.com/office/drawing/2014/main" id="{3F5778F6-F153-43E8-A86F-AD3012B5C938}"/>
              </a:ext>
            </a:extLst>
          </p:cNvPr>
          <p:cNvSpPr txBox="1"/>
          <p:nvPr/>
        </p:nvSpPr>
        <p:spPr>
          <a:xfrm>
            <a:off x="5460323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8" name="CaixaDeTexto 207">
            <a:extLst>
              <a:ext uri="{FF2B5EF4-FFF2-40B4-BE49-F238E27FC236}">
                <a16:creationId xmlns:a16="http://schemas.microsoft.com/office/drawing/2014/main" id="{01414445-6998-4D7A-8CEE-EA47A6AE50A4}"/>
              </a:ext>
            </a:extLst>
          </p:cNvPr>
          <p:cNvSpPr txBox="1"/>
          <p:nvPr/>
        </p:nvSpPr>
        <p:spPr>
          <a:xfrm>
            <a:off x="6172711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0A81D342-562C-4B6D-AB0A-2BFC334DF2F1}"/>
              </a:ext>
            </a:extLst>
          </p:cNvPr>
          <p:cNvSpPr txBox="1"/>
          <p:nvPr/>
        </p:nvSpPr>
        <p:spPr>
          <a:xfrm>
            <a:off x="4726235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0" name="CaixaDeTexto 209">
            <a:extLst>
              <a:ext uri="{FF2B5EF4-FFF2-40B4-BE49-F238E27FC236}">
                <a16:creationId xmlns:a16="http://schemas.microsoft.com/office/drawing/2014/main" id="{5D9402D4-5224-4B82-9E70-C0611B9ACB63}"/>
              </a:ext>
            </a:extLst>
          </p:cNvPr>
          <p:cNvSpPr txBox="1"/>
          <p:nvPr/>
        </p:nvSpPr>
        <p:spPr>
          <a:xfrm>
            <a:off x="5440793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1" name="CaixaDeTexto 210">
            <a:extLst>
              <a:ext uri="{FF2B5EF4-FFF2-40B4-BE49-F238E27FC236}">
                <a16:creationId xmlns:a16="http://schemas.microsoft.com/office/drawing/2014/main" id="{85290289-A2CE-4744-926A-5047DB59581E}"/>
              </a:ext>
            </a:extLst>
          </p:cNvPr>
          <p:cNvSpPr txBox="1"/>
          <p:nvPr/>
        </p:nvSpPr>
        <p:spPr>
          <a:xfrm>
            <a:off x="6153181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2" name="CaixaDeTexto 211">
            <a:extLst>
              <a:ext uri="{FF2B5EF4-FFF2-40B4-BE49-F238E27FC236}">
                <a16:creationId xmlns:a16="http://schemas.microsoft.com/office/drawing/2014/main" id="{60E3512D-299F-4CEF-AAA1-A42C0E56AEE2}"/>
              </a:ext>
            </a:extLst>
          </p:cNvPr>
          <p:cNvSpPr txBox="1"/>
          <p:nvPr/>
        </p:nvSpPr>
        <p:spPr>
          <a:xfrm>
            <a:off x="8999346" y="5203504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Barras</a:t>
            </a:r>
          </a:p>
        </p:txBody>
      </p:sp>
      <p:sp>
        <p:nvSpPr>
          <p:cNvPr id="213" name="CaixaDeTexto 212">
            <a:extLst>
              <a:ext uri="{FF2B5EF4-FFF2-40B4-BE49-F238E27FC236}">
                <a16:creationId xmlns:a16="http://schemas.microsoft.com/office/drawing/2014/main" id="{B7170E4B-3325-48E1-AFD3-9D9E4B23D2E1}"/>
              </a:ext>
            </a:extLst>
          </p:cNvPr>
          <p:cNvSpPr txBox="1"/>
          <p:nvPr/>
        </p:nvSpPr>
        <p:spPr>
          <a:xfrm>
            <a:off x="8817780" y="606396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4" name="CaixaDeTexto 213">
            <a:extLst>
              <a:ext uri="{FF2B5EF4-FFF2-40B4-BE49-F238E27FC236}">
                <a16:creationId xmlns:a16="http://schemas.microsoft.com/office/drawing/2014/main" id="{AF793AE0-74C8-4C2A-9199-8A53DABF3B89}"/>
              </a:ext>
            </a:extLst>
          </p:cNvPr>
          <p:cNvSpPr txBox="1"/>
          <p:nvPr/>
        </p:nvSpPr>
        <p:spPr>
          <a:xfrm>
            <a:off x="9532338" y="606396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5" name="CaixaDeTexto 214">
            <a:extLst>
              <a:ext uri="{FF2B5EF4-FFF2-40B4-BE49-F238E27FC236}">
                <a16:creationId xmlns:a16="http://schemas.microsoft.com/office/drawing/2014/main" id="{65AD072A-0B20-4003-97C4-0BEE41E955E5}"/>
              </a:ext>
            </a:extLst>
          </p:cNvPr>
          <p:cNvSpPr txBox="1"/>
          <p:nvPr/>
        </p:nvSpPr>
        <p:spPr>
          <a:xfrm>
            <a:off x="10244726" y="606396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6" name="CaixaDeTexto 215">
            <a:extLst>
              <a:ext uri="{FF2B5EF4-FFF2-40B4-BE49-F238E27FC236}">
                <a16:creationId xmlns:a16="http://schemas.microsoft.com/office/drawing/2014/main" id="{0E9D587D-CCA2-40E8-B18C-125498A71B41}"/>
              </a:ext>
            </a:extLst>
          </p:cNvPr>
          <p:cNvSpPr txBox="1"/>
          <p:nvPr/>
        </p:nvSpPr>
        <p:spPr>
          <a:xfrm>
            <a:off x="8798250" y="6599240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7" name="CaixaDeTexto 216">
            <a:extLst>
              <a:ext uri="{FF2B5EF4-FFF2-40B4-BE49-F238E27FC236}">
                <a16:creationId xmlns:a16="http://schemas.microsoft.com/office/drawing/2014/main" id="{EC2C24B4-427B-40C5-8FAE-DA7D85AF1892}"/>
              </a:ext>
            </a:extLst>
          </p:cNvPr>
          <p:cNvSpPr txBox="1"/>
          <p:nvPr/>
        </p:nvSpPr>
        <p:spPr>
          <a:xfrm>
            <a:off x="9512808" y="6599240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8" name="CaixaDeTexto 217">
            <a:extLst>
              <a:ext uri="{FF2B5EF4-FFF2-40B4-BE49-F238E27FC236}">
                <a16:creationId xmlns:a16="http://schemas.microsoft.com/office/drawing/2014/main" id="{D3F9EB37-8C22-4893-9696-9EC1BB4780BE}"/>
              </a:ext>
            </a:extLst>
          </p:cNvPr>
          <p:cNvSpPr txBox="1"/>
          <p:nvPr/>
        </p:nvSpPr>
        <p:spPr>
          <a:xfrm>
            <a:off x="10225196" y="6599240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F531504E-C715-4FEE-9C54-9123D2B89A1B}"/>
              </a:ext>
            </a:extLst>
          </p:cNvPr>
          <p:cNvSpPr txBox="1"/>
          <p:nvPr/>
        </p:nvSpPr>
        <p:spPr>
          <a:xfrm>
            <a:off x="518160" y="8106863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Tabela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35EF672F-D0B7-4083-9787-A750BAAE094E}"/>
              </a:ext>
            </a:extLst>
          </p:cNvPr>
          <p:cNvSpPr txBox="1"/>
          <p:nvPr/>
        </p:nvSpPr>
        <p:spPr>
          <a:xfrm>
            <a:off x="2968163" y="751101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1" name="CaixaDeTexto 220">
            <a:extLst>
              <a:ext uri="{FF2B5EF4-FFF2-40B4-BE49-F238E27FC236}">
                <a16:creationId xmlns:a16="http://schemas.microsoft.com/office/drawing/2014/main" id="{176AE59E-3FB1-4460-9AEB-1097A54F7099}"/>
              </a:ext>
            </a:extLst>
          </p:cNvPr>
          <p:cNvSpPr txBox="1"/>
          <p:nvPr/>
        </p:nvSpPr>
        <p:spPr>
          <a:xfrm>
            <a:off x="3491920" y="751101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6723306A-D051-4518-8ADC-615CB4A64564}"/>
              </a:ext>
            </a:extLst>
          </p:cNvPr>
          <p:cNvSpPr txBox="1"/>
          <p:nvPr/>
        </p:nvSpPr>
        <p:spPr>
          <a:xfrm>
            <a:off x="2971339" y="801133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4828589B-71B4-4B77-9FE0-5FCC78533B2C}"/>
              </a:ext>
            </a:extLst>
          </p:cNvPr>
          <p:cNvSpPr txBox="1"/>
          <p:nvPr/>
        </p:nvSpPr>
        <p:spPr>
          <a:xfrm>
            <a:off x="3495096" y="801133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5D2159E0-1624-40F9-8E2A-A19446476926}"/>
              </a:ext>
            </a:extLst>
          </p:cNvPr>
          <p:cNvSpPr txBox="1"/>
          <p:nvPr/>
        </p:nvSpPr>
        <p:spPr>
          <a:xfrm>
            <a:off x="2975281" y="848519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5" name="CaixaDeTexto 224">
            <a:extLst>
              <a:ext uri="{FF2B5EF4-FFF2-40B4-BE49-F238E27FC236}">
                <a16:creationId xmlns:a16="http://schemas.microsoft.com/office/drawing/2014/main" id="{D9810743-2803-4E20-8AF1-50F6980A6F47}"/>
              </a:ext>
            </a:extLst>
          </p:cNvPr>
          <p:cNvSpPr txBox="1"/>
          <p:nvPr/>
        </p:nvSpPr>
        <p:spPr>
          <a:xfrm>
            <a:off x="3499038" y="848519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427876B2-C339-4FAF-B3C2-362C1524094D}"/>
              </a:ext>
            </a:extLst>
          </p:cNvPr>
          <p:cNvSpPr txBox="1"/>
          <p:nvPr/>
        </p:nvSpPr>
        <p:spPr>
          <a:xfrm>
            <a:off x="2975281" y="89781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F971DA7C-46AC-489B-92F6-3A7E81E9FC8C}"/>
              </a:ext>
            </a:extLst>
          </p:cNvPr>
          <p:cNvSpPr txBox="1"/>
          <p:nvPr/>
        </p:nvSpPr>
        <p:spPr>
          <a:xfrm>
            <a:off x="3499038" y="89781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8" name="CaixaDeTexto 227">
            <a:extLst>
              <a:ext uri="{FF2B5EF4-FFF2-40B4-BE49-F238E27FC236}">
                <a16:creationId xmlns:a16="http://schemas.microsoft.com/office/drawing/2014/main" id="{B6D612CB-EA49-4035-8B70-FDCD695CA7E8}"/>
              </a:ext>
            </a:extLst>
          </p:cNvPr>
          <p:cNvSpPr txBox="1"/>
          <p:nvPr/>
        </p:nvSpPr>
        <p:spPr>
          <a:xfrm>
            <a:off x="4547270" y="8128373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Tabela</a:t>
            </a:r>
          </a:p>
        </p:txBody>
      </p:sp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AD69041B-D7C3-4FF9-8DB7-E288D9C4B7C2}"/>
              </a:ext>
            </a:extLst>
          </p:cNvPr>
          <p:cNvSpPr txBox="1"/>
          <p:nvPr/>
        </p:nvSpPr>
        <p:spPr>
          <a:xfrm>
            <a:off x="6997273" y="753252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0" name="CaixaDeTexto 229">
            <a:extLst>
              <a:ext uri="{FF2B5EF4-FFF2-40B4-BE49-F238E27FC236}">
                <a16:creationId xmlns:a16="http://schemas.microsoft.com/office/drawing/2014/main" id="{FF1996E6-48E1-463A-9D0D-D46C0FE82B68}"/>
              </a:ext>
            </a:extLst>
          </p:cNvPr>
          <p:cNvSpPr txBox="1"/>
          <p:nvPr/>
        </p:nvSpPr>
        <p:spPr>
          <a:xfrm>
            <a:off x="7521030" y="753252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1" name="CaixaDeTexto 230">
            <a:extLst>
              <a:ext uri="{FF2B5EF4-FFF2-40B4-BE49-F238E27FC236}">
                <a16:creationId xmlns:a16="http://schemas.microsoft.com/office/drawing/2014/main" id="{1DAF4728-7C3F-40B9-B42C-D6275AAB759C}"/>
              </a:ext>
            </a:extLst>
          </p:cNvPr>
          <p:cNvSpPr txBox="1"/>
          <p:nvPr/>
        </p:nvSpPr>
        <p:spPr>
          <a:xfrm>
            <a:off x="7000449" y="803284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2" name="CaixaDeTexto 231">
            <a:extLst>
              <a:ext uri="{FF2B5EF4-FFF2-40B4-BE49-F238E27FC236}">
                <a16:creationId xmlns:a16="http://schemas.microsoft.com/office/drawing/2014/main" id="{D66678D4-AECB-404E-868F-8A001E2D9053}"/>
              </a:ext>
            </a:extLst>
          </p:cNvPr>
          <p:cNvSpPr txBox="1"/>
          <p:nvPr/>
        </p:nvSpPr>
        <p:spPr>
          <a:xfrm>
            <a:off x="7524206" y="803284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3" name="CaixaDeTexto 232">
            <a:extLst>
              <a:ext uri="{FF2B5EF4-FFF2-40B4-BE49-F238E27FC236}">
                <a16:creationId xmlns:a16="http://schemas.microsoft.com/office/drawing/2014/main" id="{C5B4089B-9CE0-4878-A815-A11F19F09A96}"/>
              </a:ext>
            </a:extLst>
          </p:cNvPr>
          <p:cNvSpPr txBox="1"/>
          <p:nvPr/>
        </p:nvSpPr>
        <p:spPr>
          <a:xfrm>
            <a:off x="7004391" y="85067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4" name="CaixaDeTexto 233">
            <a:extLst>
              <a:ext uri="{FF2B5EF4-FFF2-40B4-BE49-F238E27FC236}">
                <a16:creationId xmlns:a16="http://schemas.microsoft.com/office/drawing/2014/main" id="{5110FFEF-E2B6-4321-AB11-4985E9375A1F}"/>
              </a:ext>
            </a:extLst>
          </p:cNvPr>
          <p:cNvSpPr txBox="1"/>
          <p:nvPr/>
        </p:nvSpPr>
        <p:spPr>
          <a:xfrm>
            <a:off x="7528148" y="85067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5" name="CaixaDeTexto 234">
            <a:extLst>
              <a:ext uri="{FF2B5EF4-FFF2-40B4-BE49-F238E27FC236}">
                <a16:creationId xmlns:a16="http://schemas.microsoft.com/office/drawing/2014/main" id="{4B551A03-A9F3-47B5-89AA-2F51CE131E1C}"/>
              </a:ext>
            </a:extLst>
          </p:cNvPr>
          <p:cNvSpPr txBox="1"/>
          <p:nvPr/>
        </p:nvSpPr>
        <p:spPr>
          <a:xfrm>
            <a:off x="7004391" y="899961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6" name="CaixaDeTexto 235">
            <a:extLst>
              <a:ext uri="{FF2B5EF4-FFF2-40B4-BE49-F238E27FC236}">
                <a16:creationId xmlns:a16="http://schemas.microsoft.com/office/drawing/2014/main" id="{0F0B0155-AFE7-4847-A627-542A3E968DAC}"/>
              </a:ext>
            </a:extLst>
          </p:cNvPr>
          <p:cNvSpPr txBox="1"/>
          <p:nvPr/>
        </p:nvSpPr>
        <p:spPr>
          <a:xfrm>
            <a:off x="7528148" y="899961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7" name="CaixaDeTexto 236">
            <a:extLst>
              <a:ext uri="{FF2B5EF4-FFF2-40B4-BE49-F238E27FC236}">
                <a16:creationId xmlns:a16="http://schemas.microsoft.com/office/drawing/2014/main" id="{C0180967-BCF1-4992-873E-768D79C482B7}"/>
              </a:ext>
            </a:extLst>
          </p:cNvPr>
          <p:cNvSpPr txBox="1"/>
          <p:nvPr/>
        </p:nvSpPr>
        <p:spPr>
          <a:xfrm>
            <a:off x="8599165" y="8162351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Tabela</a:t>
            </a:r>
          </a:p>
        </p:txBody>
      </p:sp>
      <p:sp>
        <p:nvSpPr>
          <p:cNvPr id="238" name="CaixaDeTexto 237">
            <a:extLst>
              <a:ext uri="{FF2B5EF4-FFF2-40B4-BE49-F238E27FC236}">
                <a16:creationId xmlns:a16="http://schemas.microsoft.com/office/drawing/2014/main" id="{04949877-85C4-4EB1-93D8-3F0EFAAA8BEE}"/>
              </a:ext>
            </a:extLst>
          </p:cNvPr>
          <p:cNvSpPr txBox="1"/>
          <p:nvPr/>
        </p:nvSpPr>
        <p:spPr>
          <a:xfrm>
            <a:off x="11049168" y="756650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9" name="CaixaDeTexto 238">
            <a:extLst>
              <a:ext uri="{FF2B5EF4-FFF2-40B4-BE49-F238E27FC236}">
                <a16:creationId xmlns:a16="http://schemas.microsoft.com/office/drawing/2014/main" id="{A48FC2E9-16FA-4B76-9E5A-D60ADEF373FF}"/>
              </a:ext>
            </a:extLst>
          </p:cNvPr>
          <p:cNvSpPr txBox="1"/>
          <p:nvPr/>
        </p:nvSpPr>
        <p:spPr>
          <a:xfrm>
            <a:off x="11572925" y="756650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0" name="CaixaDeTexto 239">
            <a:extLst>
              <a:ext uri="{FF2B5EF4-FFF2-40B4-BE49-F238E27FC236}">
                <a16:creationId xmlns:a16="http://schemas.microsoft.com/office/drawing/2014/main" id="{1D04EDDE-0DAD-408C-BC0E-BC2C972D9F27}"/>
              </a:ext>
            </a:extLst>
          </p:cNvPr>
          <p:cNvSpPr txBox="1"/>
          <p:nvPr/>
        </p:nvSpPr>
        <p:spPr>
          <a:xfrm>
            <a:off x="11052344" y="8066821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1" name="CaixaDeTexto 240">
            <a:extLst>
              <a:ext uri="{FF2B5EF4-FFF2-40B4-BE49-F238E27FC236}">
                <a16:creationId xmlns:a16="http://schemas.microsoft.com/office/drawing/2014/main" id="{0602697E-9907-4E15-8F2D-7E8AD188992B}"/>
              </a:ext>
            </a:extLst>
          </p:cNvPr>
          <p:cNvSpPr txBox="1"/>
          <p:nvPr/>
        </p:nvSpPr>
        <p:spPr>
          <a:xfrm>
            <a:off x="11576101" y="8066821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2" name="CaixaDeTexto 241">
            <a:extLst>
              <a:ext uri="{FF2B5EF4-FFF2-40B4-BE49-F238E27FC236}">
                <a16:creationId xmlns:a16="http://schemas.microsoft.com/office/drawing/2014/main" id="{30CC18BA-9FAF-49F6-9FAE-339B29E23AC9}"/>
              </a:ext>
            </a:extLst>
          </p:cNvPr>
          <p:cNvSpPr txBox="1"/>
          <p:nvPr/>
        </p:nvSpPr>
        <p:spPr>
          <a:xfrm>
            <a:off x="11056286" y="854068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094E4DF0-C3D1-44DD-B6CD-24F65EAD37AC}"/>
              </a:ext>
            </a:extLst>
          </p:cNvPr>
          <p:cNvSpPr txBox="1"/>
          <p:nvPr/>
        </p:nvSpPr>
        <p:spPr>
          <a:xfrm>
            <a:off x="11580043" y="854068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4" name="CaixaDeTexto 243">
            <a:extLst>
              <a:ext uri="{FF2B5EF4-FFF2-40B4-BE49-F238E27FC236}">
                <a16:creationId xmlns:a16="http://schemas.microsoft.com/office/drawing/2014/main" id="{4FEE66E1-2BDA-4CF5-B3F4-18E95D44536A}"/>
              </a:ext>
            </a:extLst>
          </p:cNvPr>
          <p:cNvSpPr txBox="1"/>
          <p:nvPr/>
        </p:nvSpPr>
        <p:spPr>
          <a:xfrm>
            <a:off x="11056286" y="903359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5" name="CaixaDeTexto 244">
            <a:extLst>
              <a:ext uri="{FF2B5EF4-FFF2-40B4-BE49-F238E27FC236}">
                <a16:creationId xmlns:a16="http://schemas.microsoft.com/office/drawing/2014/main" id="{ADFDF51D-382A-4D97-B5F3-DC486998D5F9}"/>
              </a:ext>
            </a:extLst>
          </p:cNvPr>
          <p:cNvSpPr txBox="1"/>
          <p:nvPr/>
        </p:nvSpPr>
        <p:spPr>
          <a:xfrm>
            <a:off x="11580043" y="903359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6" name="CaixaDeTexto 245">
            <a:extLst>
              <a:ext uri="{FF2B5EF4-FFF2-40B4-BE49-F238E27FC236}">
                <a16:creationId xmlns:a16="http://schemas.microsoft.com/office/drawing/2014/main" id="{C8775CDF-52CB-40C6-9730-543E8F97BA21}"/>
              </a:ext>
            </a:extLst>
          </p:cNvPr>
          <p:cNvSpPr txBox="1"/>
          <p:nvPr/>
        </p:nvSpPr>
        <p:spPr>
          <a:xfrm>
            <a:off x="11338848" y="536414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7" name="CaixaDeTexto 246">
            <a:extLst>
              <a:ext uri="{FF2B5EF4-FFF2-40B4-BE49-F238E27FC236}">
                <a16:creationId xmlns:a16="http://schemas.microsoft.com/office/drawing/2014/main" id="{0998142C-1529-405B-89BF-2DC37D547A28}"/>
              </a:ext>
            </a:extLst>
          </p:cNvPr>
          <p:cNvSpPr txBox="1"/>
          <p:nvPr/>
        </p:nvSpPr>
        <p:spPr>
          <a:xfrm>
            <a:off x="11331425" y="6538080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8" name="CaixaDeTexto 247">
            <a:extLst>
              <a:ext uri="{FF2B5EF4-FFF2-40B4-BE49-F238E27FC236}">
                <a16:creationId xmlns:a16="http://schemas.microsoft.com/office/drawing/2014/main" id="{DC2205B9-7E69-4E18-8BCC-C82D46235163}"/>
              </a:ext>
            </a:extLst>
          </p:cNvPr>
          <p:cNvSpPr txBox="1"/>
          <p:nvPr/>
        </p:nvSpPr>
        <p:spPr>
          <a:xfrm>
            <a:off x="7299488" y="5372686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0761BC6F-20D7-4A1E-80D6-FDB5B603196F}"/>
              </a:ext>
            </a:extLst>
          </p:cNvPr>
          <p:cNvSpPr txBox="1"/>
          <p:nvPr/>
        </p:nvSpPr>
        <p:spPr>
          <a:xfrm>
            <a:off x="7292065" y="654662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50" name="CaixaDeTexto 249">
            <a:extLst>
              <a:ext uri="{FF2B5EF4-FFF2-40B4-BE49-F238E27FC236}">
                <a16:creationId xmlns:a16="http://schemas.microsoft.com/office/drawing/2014/main" id="{C7E68EF1-6C1C-40FA-9352-25E29B446ECC}"/>
              </a:ext>
            </a:extLst>
          </p:cNvPr>
          <p:cNvSpPr txBox="1"/>
          <p:nvPr/>
        </p:nvSpPr>
        <p:spPr>
          <a:xfrm>
            <a:off x="3260273" y="5353358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51" name="CaixaDeTexto 250">
            <a:extLst>
              <a:ext uri="{FF2B5EF4-FFF2-40B4-BE49-F238E27FC236}">
                <a16:creationId xmlns:a16="http://schemas.microsoft.com/office/drawing/2014/main" id="{972443FC-7F2E-40D6-B1DF-840AC12D2052}"/>
              </a:ext>
            </a:extLst>
          </p:cNvPr>
          <p:cNvSpPr txBox="1"/>
          <p:nvPr/>
        </p:nvSpPr>
        <p:spPr>
          <a:xfrm>
            <a:off x="3252850" y="652729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52" name="CaixaDeTexto 251">
            <a:extLst>
              <a:ext uri="{FF2B5EF4-FFF2-40B4-BE49-F238E27FC236}">
                <a16:creationId xmlns:a16="http://schemas.microsoft.com/office/drawing/2014/main" id="{CDFCA25E-A199-4272-A95E-13CFD5FDAD3B}"/>
              </a:ext>
            </a:extLst>
          </p:cNvPr>
          <p:cNvSpPr txBox="1"/>
          <p:nvPr/>
        </p:nvSpPr>
        <p:spPr>
          <a:xfrm>
            <a:off x="10836269" y="989391"/>
            <a:ext cx="1052110" cy="3385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26060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360" y="15075649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4899774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201861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201863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042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56438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14775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9181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201862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34989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4886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56438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2" y="4899774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227979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227981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042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82556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4040893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934306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227980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161107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4886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82556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4524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2" y="4895323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6519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266909" y="6519748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266911" y="4957288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038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21486" y="607801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8079823" y="6718879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973236" y="5315862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266910" y="5973655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200037" y="6111897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6906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4882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21486" y="4882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4582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4572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4577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4567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4577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4567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9920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Forma Livre: Forma 177">
            <a:extLst>
              <a:ext uri="{FF2B5EF4-FFF2-40B4-BE49-F238E27FC236}">
                <a16:creationId xmlns:a16="http://schemas.microsoft.com/office/drawing/2014/main" id="{453B58A6-491C-4B35-8984-688745735CAE}"/>
              </a:ext>
            </a:extLst>
          </p:cNvPr>
          <p:cNvSpPr/>
          <p:nvPr/>
        </p:nvSpPr>
        <p:spPr>
          <a:xfrm>
            <a:off x="85781" y="7315413"/>
            <a:ext cx="3971869" cy="2530067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Forma Livre: Forma 130">
            <a:extLst>
              <a:ext uri="{FF2B5EF4-FFF2-40B4-BE49-F238E27FC236}">
                <a16:creationId xmlns:a16="http://schemas.microsoft.com/office/drawing/2014/main" id="{E1CF4234-25FA-435E-9C6E-57B3CFF46935}"/>
              </a:ext>
            </a:extLst>
          </p:cNvPr>
          <p:cNvSpPr/>
          <p:nvPr/>
        </p:nvSpPr>
        <p:spPr>
          <a:xfrm>
            <a:off x="4109601" y="7323449"/>
            <a:ext cx="3975045" cy="2530067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Forma Livre: Forma 134">
            <a:extLst>
              <a:ext uri="{FF2B5EF4-FFF2-40B4-BE49-F238E27FC236}">
                <a16:creationId xmlns:a16="http://schemas.microsoft.com/office/drawing/2014/main" id="{A866C492-E8EA-4191-9139-F1EBC667508B}"/>
              </a:ext>
            </a:extLst>
          </p:cNvPr>
          <p:cNvSpPr/>
          <p:nvPr/>
        </p:nvSpPr>
        <p:spPr>
          <a:xfrm>
            <a:off x="8150829" y="7323449"/>
            <a:ext cx="3975045" cy="2530067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835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1937" y="8883442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4899774"/>
            <a:ext cx="3975102" cy="202443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7" y="6001665"/>
            <a:ext cx="2327086" cy="753155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1" name="Gráfico 130" descr="Seta circular">
            <a:extLst>
              <a:ext uri="{FF2B5EF4-FFF2-40B4-BE49-F238E27FC236}">
                <a16:creationId xmlns:a16="http://schemas.microsoft.com/office/drawing/2014/main" id="{76F7B8F0-1923-4A74-9CF2-61572307BB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79115" y="4886885"/>
            <a:ext cx="1166473" cy="1166473"/>
          </a:xfrm>
          <a:prstGeom prst="rect">
            <a:avLst/>
          </a:prstGeom>
        </p:spPr>
      </p:pic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201862" y="6001666"/>
            <a:ext cx="378982" cy="753154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201863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733B516F-3462-4161-A330-D1A8AFD5380A}"/>
              </a:ext>
            </a:extLst>
          </p:cNvPr>
          <p:cNvSpPr txBox="1"/>
          <p:nvPr/>
        </p:nvSpPr>
        <p:spPr>
          <a:xfrm>
            <a:off x="3226743" y="487974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79115" y="5867788"/>
            <a:ext cx="1166473" cy="1166473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358" y="586005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30775" y="6233357"/>
            <a:ext cx="854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Média/Dia</a:t>
            </a: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9181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pic>
        <p:nvPicPr>
          <p:cNvPr id="1031" name="Gráfico 1030" descr="Seta Reta">
            <a:extLst>
              <a:ext uri="{FF2B5EF4-FFF2-40B4-BE49-F238E27FC236}">
                <a16:creationId xmlns:a16="http://schemas.microsoft.com/office/drawing/2014/main" id="{6A1BD4F4-A50D-43AA-9F6A-843D1822C0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765944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4" name="Gráfico 143" descr="Seta Reta">
            <a:extLst>
              <a:ext uri="{FF2B5EF4-FFF2-40B4-BE49-F238E27FC236}">
                <a16:creationId xmlns:a16="http://schemas.microsoft.com/office/drawing/2014/main" id="{90A4D223-3B78-41ED-AE28-9CA1D5B761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1488172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5" name="Gráfico 144" descr="Seta Reta">
            <a:extLst>
              <a:ext uri="{FF2B5EF4-FFF2-40B4-BE49-F238E27FC236}">
                <a16:creationId xmlns:a16="http://schemas.microsoft.com/office/drawing/2014/main" id="{0F2A7AB5-6E96-4EEC-B419-C458E9B682B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2210399" y="5704989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6" name="Forma Livre: Forma 145">
            <a:extLst>
              <a:ext uri="{FF2B5EF4-FFF2-40B4-BE49-F238E27FC236}">
                <a16:creationId xmlns:a16="http://schemas.microsoft.com/office/drawing/2014/main" id="{A3CDE4C6-66E0-4A0D-9EE4-A63F5809AC4B}"/>
              </a:ext>
            </a:extLst>
          </p:cNvPr>
          <p:cNvSpPr/>
          <p:nvPr/>
        </p:nvSpPr>
        <p:spPr>
          <a:xfrm>
            <a:off x="4114402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7" name="Forma Livre: Forma 146">
            <a:extLst>
              <a:ext uri="{FF2B5EF4-FFF2-40B4-BE49-F238E27FC236}">
                <a16:creationId xmlns:a16="http://schemas.microsoft.com/office/drawing/2014/main" id="{70DCA9A5-5569-425D-8458-79A915D57963}"/>
              </a:ext>
            </a:extLst>
          </p:cNvPr>
          <p:cNvSpPr/>
          <p:nvPr/>
        </p:nvSpPr>
        <p:spPr>
          <a:xfrm>
            <a:off x="4114401" y="4899774"/>
            <a:ext cx="3975102" cy="202443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2FDFFA84-D663-4572-9E1E-9927BBCD210B}"/>
              </a:ext>
            </a:extLst>
          </p:cNvPr>
          <p:cNvSpPr/>
          <p:nvPr/>
        </p:nvSpPr>
        <p:spPr>
          <a:xfrm>
            <a:off x="4667304" y="6001665"/>
            <a:ext cx="2327086" cy="753155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9" name="Gráfico 148" descr="Seta circular">
            <a:extLst>
              <a:ext uri="{FF2B5EF4-FFF2-40B4-BE49-F238E27FC236}">
                <a16:creationId xmlns:a16="http://schemas.microsoft.com/office/drawing/2014/main" id="{8B87DCFE-5194-4147-8212-D7FF3884E6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07792" y="4886885"/>
            <a:ext cx="1166473" cy="1166473"/>
          </a:xfrm>
          <a:prstGeom prst="rect">
            <a:avLst/>
          </a:prstGeom>
        </p:spPr>
      </p:pic>
      <p:sp>
        <p:nvSpPr>
          <p:cNvPr id="150" name="Retângulo: Cantos Arredondados 149">
            <a:extLst>
              <a:ext uri="{FF2B5EF4-FFF2-40B4-BE49-F238E27FC236}">
                <a16:creationId xmlns:a16="http://schemas.microsoft.com/office/drawing/2014/main" id="{875B0D4B-03B0-403A-ADF7-1233E5D8395F}"/>
              </a:ext>
            </a:extLst>
          </p:cNvPr>
          <p:cNvSpPr/>
          <p:nvPr/>
        </p:nvSpPr>
        <p:spPr>
          <a:xfrm>
            <a:off x="4230539" y="6001666"/>
            <a:ext cx="378982" cy="753154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1" name="Retângulo: Cantos Arredondados 150">
            <a:extLst>
              <a:ext uri="{FF2B5EF4-FFF2-40B4-BE49-F238E27FC236}">
                <a16:creationId xmlns:a16="http://schemas.microsoft.com/office/drawing/2014/main" id="{DC3CB0B6-B8C1-47BE-9893-B9E087E9EEEF}"/>
              </a:ext>
            </a:extLst>
          </p:cNvPr>
          <p:cNvSpPr/>
          <p:nvPr/>
        </p:nvSpPr>
        <p:spPr>
          <a:xfrm>
            <a:off x="4230540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6F58A18-06DB-4595-A285-B41164C3717C}"/>
              </a:ext>
            </a:extLst>
          </p:cNvPr>
          <p:cNvSpPr txBox="1"/>
          <p:nvPr/>
        </p:nvSpPr>
        <p:spPr>
          <a:xfrm>
            <a:off x="7255420" y="487974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53" name="Gráfico 152" descr="Seta circular">
            <a:extLst>
              <a:ext uri="{FF2B5EF4-FFF2-40B4-BE49-F238E27FC236}">
                <a16:creationId xmlns:a16="http://schemas.microsoft.com/office/drawing/2014/main" id="{39D508DC-46DC-4F39-90EE-F02601BC56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07792" y="5867788"/>
            <a:ext cx="1166473" cy="1166473"/>
          </a:xfrm>
          <a:prstGeom prst="rect">
            <a:avLst/>
          </a:prstGeom>
        </p:spPr>
      </p:pic>
      <p:sp>
        <p:nvSpPr>
          <p:cNvPr id="154" name="CaixaDeTexto 153">
            <a:extLst>
              <a:ext uri="{FF2B5EF4-FFF2-40B4-BE49-F238E27FC236}">
                <a16:creationId xmlns:a16="http://schemas.microsoft.com/office/drawing/2014/main" id="{874DF48C-DF4C-4F8B-87B5-2F69376FC062}"/>
              </a:ext>
            </a:extLst>
          </p:cNvPr>
          <p:cNvSpPr txBox="1"/>
          <p:nvPr/>
        </p:nvSpPr>
        <p:spPr>
          <a:xfrm>
            <a:off x="7200035" y="586005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0EB9A068-792F-4B32-A6B8-14A3BB185ECB}"/>
              </a:ext>
            </a:extLst>
          </p:cNvPr>
          <p:cNvSpPr txBox="1"/>
          <p:nvPr/>
        </p:nvSpPr>
        <p:spPr>
          <a:xfrm rot="16200000">
            <a:off x="3997902" y="6233357"/>
            <a:ext cx="854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Média/Dia</a:t>
            </a:r>
          </a:p>
        </p:txBody>
      </p:sp>
      <p:sp>
        <p:nvSpPr>
          <p:cNvPr id="156" name="CaixaDeTexto 155">
            <a:extLst>
              <a:ext uri="{FF2B5EF4-FFF2-40B4-BE49-F238E27FC236}">
                <a16:creationId xmlns:a16="http://schemas.microsoft.com/office/drawing/2014/main" id="{5A7FCF22-2817-429C-91D1-75E10AE95FE2}"/>
              </a:ext>
            </a:extLst>
          </p:cNvPr>
          <p:cNvSpPr txBox="1"/>
          <p:nvPr/>
        </p:nvSpPr>
        <p:spPr>
          <a:xfrm rot="16200000">
            <a:off x="3936865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pic>
        <p:nvPicPr>
          <p:cNvPr id="157" name="Gráfico 156" descr="Seta Reta">
            <a:extLst>
              <a:ext uri="{FF2B5EF4-FFF2-40B4-BE49-F238E27FC236}">
                <a16:creationId xmlns:a16="http://schemas.microsoft.com/office/drawing/2014/main" id="{FC8F75BC-8D25-4918-B8E3-6D057DD08E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4794621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8" name="Gráfico 157" descr="Seta Reta">
            <a:extLst>
              <a:ext uri="{FF2B5EF4-FFF2-40B4-BE49-F238E27FC236}">
                <a16:creationId xmlns:a16="http://schemas.microsoft.com/office/drawing/2014/main" id="{B53D3517-CA85-4A6A-AC85-18DA3E1B49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5516849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9" name="Gráfico 158" descr="Seta Reta">
            <a:extLst>
              <a:ext uri="{FF2B5EF4-FFF2-40B4-BE49-F238E27FC236}">
                <a16:creationId xmlns:a16="http://schemas.microsoft.com/office/drawing/2014/main" id="{2B78E2B5-1741-40B1-A629-B3A0FA33F4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6239076" y="5704989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0" name="Forma Livre: Forma 159">
            <a:extLst>
              <a:ext uri="{FF2B5EF4-FFF2-40B4-BE49-F238E27FC236}">
                <a16:creationId xmlns:a16="http://schemas.microsoft.com/office/drawing/2014/main" id="{65937693-9AC0-40C3-9E7A-EA2B25783CA5}"/>
              </a:ext>
            </a:extLst>
          </p:cNvPr>
          <p:cNvSpPr/>
          <p:nvPr/>
        </p:nvSpPr>
        <p:spPr>
          <a:xfrm>
            <a:off x="8147762" y="4531950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1" name="Forma Livre: Forma 160">
            <a:extLst>
              <a:ext uri="{FF2B5EF4-FFF2-40B4-BE49-F238E27FC236}">
                <a16:creationId xmlns:a16="http://schemas.microsoft.com/office/drawing/2014/main" id="{0EFC05B5-62A4-4869-A8CF-7D1033436B7F}"/>
              </a:ext>
            </a:extLst>
          </p:cNvPr>
          <p:cNvSpPr/>
          <p:nvPr/>
        </p:nvSpPr>
        <p:spPr>
          <a:xfrm>
            <a:off x="8147761" y="4902718"/>
            <a:ext cx="3975102" cy="202443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2" name="Retângulo: Cantos Arredondados 161">
            <a:extLst>
              <a:ext uri="{FF2B5EF4-FFF2-40B4-BE49-F238E27FC236}">
                <a16:creationId xmlns:a16="http://schemas.microsoft.com/office/drawing/2014/main" id="{F16620A0-B8CB-4995-B4A8-FA304F7FC7C9}"/>
              </a:ext>
            </a:extLst>
          </p:cNvPr>
          <p:cNvSpPr/>
          <p:nvPr/>
        </p:nvSpPr>
        <p:spPr>
          <a:xfrm>
            <a:off x="8700664" y="6004609"/>
            <a:ext cx="2327086" cy="753155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3" name="Gráfico 162" descr="Seta circular">
            <a:extLst>
              <a:ext uri="{FF2B5EF4-FFF2-40B4-BE49-F238E27FC236}">
                <a16:creationId xmlns:a16="http://schemas.microsoft.com/office/drawing/2014/main" id="{5F2461E7-7376-4311-ABE0-472EC54E41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41152" y="4889829"/>
            <a:ext cx="1166473" cy="1166473"/>
          </a:xfrm>
          <a:prstGeom prst="rect">
            <a:avLst/>
          </a:prstGeom>
        </p:spPr>
      </p:pic>
      <p:sp>
        <p:nvSpPr>
          <p:cNvPr id="164" name="Retângulo: Cantos Arredondados 163">
            <a:extLst>
              <a:ext uri="{FF2B5EF4-FFF2-40B4-BE49-F238E27FC236}">
                <a16:creationId xmlns:a16="http://schemas.microsoft.com/office/drawing/2014/main" id="{5C66F337-88E1-4B10-93DB-061A33BCFF38}"/>
              </a:ext>
            </a:extLst>
          </p:cNvPr>
          <p:cNvSpPr/>
          <p:nvPr/>
        </p:nvSpPr>
        <p:spPr>
          <a:xfrm>
            <a:off x="8263899" y="6004610"/>
            <a:ext cx="378982" cy="753154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5" name="Retângulo: Cantos Arredondados 164">
            <a:extLst>
              <a:ext uri="{FF2B5EF4-FFF2-40B4-BE49-F238E27FC236}">
                <a16:creationId xmlns:a16="http://schemas.microsoft.com/office/drawing/2014/main" id="{2EB78F5D-F009-4094-B152-6EFD67AAA6D2}"/>
              </a:ext>
            </a:extLst>
          </p:cNvPr>
          <p:cNvSpPr/>
          <p:nvPr/>
        </p:nvSpPr>
        <p:spPr>
          <a:xfrm>
            <a:off x="8263900" y="496468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B51B9ED2-A501-4071-8AE7-22C00DC66081}"/>
              </a:ext>
            </a:extLst>
          </p:cNvPr>
          <p:cNvSpPr txBox="1"/>
          <p:nvPr/>
        </p:nvSpPr>
        <p:spPr>
          <a:xfrm>
            <a:off x="11288780" y="4882688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67" name="Gráfico 166" descr="Seta circular">
            <a:extLst>
              <a:ext uri="{FF2B5EF4-FFF2-40B4-BE49-F238E27FC236}">
                <a16:creationId xmlns:a16="http://schemas.microsoft.com/office/drawing/2014/main" id="{6B8A4CBC-31D8-4EFA-85F5-2455CA7623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41152" y="5870732"/>
            <a:ext cx="1166473" cy="1166473"/>
          </a:xfrm>
          <a:prstGeom prst="rect">
            <a:avLst/>
          </a:prstGeom>
        </p:spPr>
      </p:pic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DED04864-3897-4B8B-8B47-206626783BF9}"/>
              </a:ext>
            </a:extLst>
          </p:cNvPr>
          <p:cNvSpPr txBox="1"/>
          <p:nvPr/>
        </p:nvSpPr>
        <p:spPr>
          <a:xfrm>
            <a:off x="11233395" y="586299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2AACCD2F-6A46-48BF-8511-9B341EDFB60A}"/>
              </a:ext>
            </a:extLst>
          </p:cNvPr>
          <p:cNvSpPr txBox="1"/>
          <p:nvPr/>
        </p:nvSpPr>
        <p:spPr>
          <a:xfrm rot="16200000">
            <a:off x="8031262" y="6236301"/>
            <a:ext cx="854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Média/Dia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1ADB5D2E-FBF4-4C62-B901-B206CBFFC198}"/>
              </a:ext>
            </a:extLst>
          </p:cNvPr>
          <p:cNvSpPr txBox="1"/>
          <p:nvPr/>
        </p:nvSpPr>
        <p:spPr>
          <a:xfrm rot="16200000">
            <a:off x="7970225" y="532325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pic>
        <p:nvPicPr>
          <p:cNvPr id="171" name="Gráfico 170" descr="Seta Reta">
            <a:extLst>
              <a:ext uri="{FF2B5EF4-FFF2-40B4-BE49-F238E27FC236}">
                <a16:creationId xmlns:a16="http://schemas.microsoft.com/office/drawing/2014/main" id="{9AC3F9BB-70F7-4223-AB90-A294B8C3BA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8827981" y="5707932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2" name="Gráfico 171" descr="Seta Reta">
            <a:extLst>
              <a:ext uri="{FF2B5EF4-FFF2-40B4-BE49-F238E27FC236}">
                <a16:creationId xmlns:a16="http://schemas.microsoft.com/office/drawing/2014/main" id="{3E6FE9CC-4775-4B17-B529-D95D3B922A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9550209" y="5707932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3" name="Gráfico 172" descr="Seta Reta">
            <a:extLst>
              <a:ext uri="{FF2B5EF4-FFF2-40B4-BE49-F238E27FC236}">
                <a16:creationId xmlns:a16="http://schemas.microsoft.com/office/drawing/2014/main" id="{5137A59C-1DC8-4F7A-890C-8A2ADB4446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10272436" y="5707933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9384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D435967-932C-4015-BE6E-2D429D95A66B}"/>
              </a:ext>
            </a:extLst>
          </p:cNvPr>
          <p:cNvSpPr/>
          <p:nvPr/>
        </p:nvSpPr>
        <p:spPr>
          <a:xfrm>
            <a:off x="21134" y="16504"/>
            <a:ext cx="12149733" cy="215995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57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C90148D-232A-448A-92AC-11F36BCBE9E1}"/>
              </a:ext>
            </a:extLst>
          </p:cNvPr>
          <p:cNvSpPr txBox="1"/>
          <p:nvPr/>
        </p:nvSpPr>
        <p:spPr>
          <a:xfrm>
            <a:off x="838096" y="48855"/>
            <a:ext cx="8486583" cy="183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57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D2BB786D-4DF4-49CE-A60C-405C3063D45E}"/>
              </a:ext>
            </a:extLst>
          </p:cNvPr>
          <p:cNvSpPr>
            <a:spLocks noChangeAspect="1"/>
          </p:cNvSpPr>
          <p:nvPr/>
        </p:nvSpPr>
        <p:spPr>
          <a:xfrm>
            <a:off x="516139" y="11069407"/>
            <a:ext cx="927621" cy="927621"/>
          </a:xfrm>
          <a:prstGeom prst="ellipse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38100">
            <a:solidFill>
              <a:srgbClr val="AB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4240BFD7-9A27-4981-A2F1-CC7025BEE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4" y="11199552"/>
            <a:ext cx="640331" cy="640331"/>
          </a:xfrm>
          <a:prstGeom prst="rect">
            <a:avLst/>
          </a:prstGeom>
        </p:spPr>
      </p:pic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00F7F76-9E30-468E-B978-848B84305A6F}"/>
              </a:ext>
            </a:extLst>
          </p:cNvPr>
          <p:cNvSpPr/>
          <p:nvPr/>
        </p:nvSpPr>
        <p:spPr>
          <a:xfrm>
            <a:off x="1443757" y="11199553"/>
            <a:ext cx="10727110" cy="680897"/>
          </a:xfrm>
          <a:prstGeom prst="roundRect">
            <a:avLst>
              <a:gd name="adj" fmla="val 7175"/>
            </a:avLst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>
              <a:solidFill>
                <a:srgbClr val="400468"/>
              </a:solidFill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43B72EDA-AF9C-471E-BE94-86BFDFEC5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27" y="169535"/>
            <a:ext cx="640331" cy="640331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6BD2A6ED-9DB7-4270-AECE-AC4D314DDAFE}"/>
              </a:ext>
            </a:extLst>
          </p:cNvPr>
          <p:cNvSpPr txBox="1"/>
          <p:nvPr/>
        </p:nvSpPr>
        <p:spPr>
          <a:xfrm>
            <a:off x="868357" y="507616"/>
            <a:ext cx="6847609" cy="33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94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CF9603D-5B5A-4812-8836-C4FED3CC62E1}"/>
              </a:ext>
            </a:extLst>
          </p:cNvPr>
          <p:cNvCxnSpPr>
            <a:cxnSpLocks/>
          </p:cNvCxnSpPr>
          <p:nvPr/>
        </p:nvCxnSpPr>
        <p:spPr>
          <a:xfrm flipV="1">
            <a:off x="228026" y="984622"/>
            <a:ext cx="117403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47D7D18-490F-4CDB-8C04-F25C4CAE5546}"/>
              </a:ext>
            </a:extLst>
          </p:cNvPr>
          <p:cNvSpPr/>
          <p:nvPr/>
        </p:nvSpPr>
        <p:spPr>
          <a:xfrm>
            <a:off x="2868659" y="6393545"/>
            <a:ext cx="5671133" cy="953510"/>
          </a:xfrm>
          <a:prstGeom prst="roundRect">
            <a:avLst>
              <a:gd name="adj" fmla="val 7195"/>
            </a:avLst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2FC14D8-0783-4C99-8680-9AB452490797}"/>
              </a:ext>
            </a:extLst>
          </p:cNvPr>
          <p:cNvSpPr/>
          <p:nvPr/>
        </p:nvSpPr>
        <p:spPr>
          <a:xfrm>
            <a:off x="848104" y="2487393"/>
            <a:ext cx="3479437" cy="583201"/>
          </a:xfrm>
          <a:prstGeom prst="roundRect">
            <a:avLst>
              <a:gd name="adj" fmla="val 1306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80682EF-8451-4066-8B05-0C1F66512E96}"/>
              </a:ext>
            </a:extLst>
          </p:cNvPr>
          <p:cNvSpPr/>
          <p:nvPr/>
        </p:nvSpPr>
        <p:spPr>
          <a:xfrm>
            <a:off x="5868030" y="1316684"/>
            <a:ext cx="2012042" cy="786248"/>
          </a:xfrm>
          <a:prstGeom prst="roundRect">
            <a:avLst>
              <a:gd name="adj" fmla="val 9043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E1E7C66A-FD26-4274-AD8A-A29B57A585A7}"/>
              </a:ext>
            </a:extLst>
          </p:cNvPr>
          <p:cNvSpPr>
            <a:spLocks noChangeAspect="1"/>
          </p:cNvSpPr>
          <p:nvPr/>
        </p:nvSpPr>
        <p:spPr>
          <a:xfrm>
            <a:off x="139341" y="2426679"/>
            <a:ext cx="698087" cy="698087"/>
          </a:xfrm>
          <a:prstGeom prst="ellipse">
            <a:avLst/>
          </a:prstGeom>
          <a:solidFill>
            <a:schemeClr val="accent2">
              <a:lumMod val="40000"/>
              <a:lumOff val="60000"/>
              <a:alpha val="6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A5F4DD53-49D6-4B4B-8D8E-A71B1A25532C}"/>
              </a:ext>
            </a:extLst>
          </p:cNvPr>
          <p:cNvSpPr>
            <a:spLocks noChangeAspect="1"/>
          </p:cNvSpPr>
          <p:nvPr/>
        </p:nvSpPr>
        <p:spPr>
          <a:xfrm>
            <a:off x="5947866" y="1438823"/>
            <a:ext cx="520738" cy="520738"/>
          </a:xfrm>
          <a:prstGeom prst="ellipse">
            <a:avLst/>
          </a:prstGeom>
          <a:solidFill>
            <a:schemeClr val="bg1">
              <a:lumMod val="50000"/>
              <a:alpha val="6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860083-1127-42C3-8F75-28B7A35FD6A5}"/>
              </a:ext>
            </a:extLst>
          </p:cNvPr>
          <p:cNvSpPr txBox="1"/>
          <p:nvPr/>
        </p:nvSpPr>
        <p:spPr>
          <a:xfrm>
            <a:off x="6622210" y="1002781"/>
            <a:ext cx="530263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dos pilares de indicadores para filtrar as visões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27F2BB4-B9D2-4AE0-AD93-EBBF1BC904AA}"/>
              </a:ext>
            </a:extLst>
          </p:cNvPr>
          <p:cNvSpPr txBox="1"/>
          <p:nvPr/>
        </p:nvSpPr>
        <p:spPr>
          <a:xfrm>
            <a:off x="223629" y="5295920"/>
            <a:ext cx="7245907" cy="1182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Assuntos (Físico/Digital ; AutoServiço/Serviço)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Assunto (CEI/TCX/EA ; BKL/MBL)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Indicador (Cli/Trans/Vlr)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Macro Grupo Trans (Saques/Depósitos)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Grupo Trans (Saque, Saque INSS, Depósito em R$, em Cheque)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0C714B3-8DBF-494D-9890-D2335FF37A1F}"/>
              </a:ext>
            </a:extLst>
          </p:cNvPr>
          <p:cNvSpPr/>
          <p:nvPr/>
        </p:nvSpPr>
        <p:spPr>
          <a:xfrm>
            <a:off x="102594" y="1320053"/>
            <a:ext cx="5687482" cy="771198"/>
          </a:xfrm>
          <a:prstGeom prst="roundRect">
            <a:avLst>
              <a:gd name="adj" fmla="val 5079"/>
            </a:avLst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C8934E0-82D9-4563-AAF1-8BCA62970139}"/>
              </a:ext>
            </a:extLst>
          </p:cNvPr>
          <p:cNvSpPr txBox="1"/>
          <p:nvPr/>
        </p:nvSpPr>
        <p:spPr>
          <a:xfrm>
            <a:off x="6379322" y="1840293"/>
            <a:ext cx="139645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16D18C76-B2FC-4C2C-A4D6-2BA73C44DE08}"/>
              </a:ext>
            </a:extLst>
          </p:cNvPr>
          <p:cNvSpPr/>
          <p:nvPr/>
        </p:nvSpPr>
        <p:spPr>
          <a:xfrm>
            <a:off x="7933567" y="1316684"/>
            <a:ext cx="2012042" cy="786248"/>
          </a:xfrm>
          <a:prstGeom prst="roundRect">
            <a:avLst>
              <a:gd name="adj" fmla="val 9043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DF8274CA-BC4F-4499-97B5-590397EB2FC5}"/>
              </a:ext>
            </a:extLst>
          </p:cNvPr>
          <p:cNvSpPr>
            <a:spLocks noChangeAspect="1"/>
          </p:cNvSpPr>
          <p:nvPr/>
        </p:nvSpPr>
        <p:spPr>
          <a:xfrm>
            <a:off x="8019054" y="1438823"/>
            <a:ext cx="520738" cy="520738"/>
          </a:xfrm>
          <a:prstGeom prst="ellipse">
            <a:avLst/>
          </a:prstGeom>
          <a:solidFill>
            <a:schemeClr val="bg1">
              <a:lumMod val="50000"/>
              <a:alpha val="6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82FEECF-7471-43A3-B193-B3A3BAD95D54}"/>
              </a:ext>
            </a:extLst>
          </p:cNvPr>
          <p:cNvSpPr txBox="1"/>
          <p:nvPr/>
        </p:nvSpPr>
        <p:spPr>
          <a:xfrm>
            <a:off x="8444860" y="1840293"/>
            <a:ext cx="139645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36D1F8EF-A48E-46E6-8FC6-0AA6DEC86FCB}"/>
              </a:ext>
            </a:extLst>
          </p:cNvPr>
          <p:cNvSpPr/>
          <p:nvPr/>
        </p:nvSpPr>
        <p:spPr>
          <a:xfrm>
            <a:off x="10017098" y="1316684"/>
            <a:ext cx="2012042" cy="786248"/>
          </a:xfrm>
          <a:prstGeom prst="roundRect">
            <a:avLst>
              <a:gd name="adj" fmla="val 9043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AC313FA5-B0C7-4C12-BA15-5287066510AD}"/>
              </a:ext>
            </a:extLst>
          </p:cNvPr>
          <p:cNvSpPr>
            <a:spLocks noChangeAspect="1"/>
          </p:cNvSpPr>
          <p:nvPr/>
        </p:nvSpPr>
        <p:spPr>
          <a:xfrm>
            <a:off x="10090714" y="1438823"/>
            <a:ext cx="520738" cy="520738"/>
          </a:xfrm>
          <a:prstGeom prst="ellipse">
            <a:avLst/>
          </a:prstGeom>
          <a:solidFill>
            <a:schemeClr val="bg1">
              <a:lumMod val="50000"/>
              <a:alpha val="6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D52627C-6BE7-4D8A-84D1-5825000CC88A}"/>
              </a:ext>
            </a:extLst>
          </p:cNvPr>
          <p:cNvSpPr txBox="1"/>
          <p:nvPr/>
        </p:nvSpPr>
        <p:spPr>
          <a:xfrm>
            <a:off x="10528390" y="1840293"/>
            <a:ext cx="139645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sp>
        <p:nvSpPr>
          <p:cNvPr id="60" name="Forma Livre: Forma 59">
            <a:extLst>
              <a:ext uri="{FF2B5EF4-FFF2-40B4-BE49-F238E27FC236}">
                <a16:creationId xmlns:a16="http://schemas.microsoft.com/office/drawing/2014/main" id="{C5E9CD6A-9C8B-4105-A39E-82EC069C7881}"/>
              </a:ext>
            </a:extLst>
          </p:cNvPr>
          <p:cNvSpPr/>
          <p:nvPr/>
        </p:nvSpPr>
        <p:spPr>
          <a:xfrm>
            <a:off x="1091212" y="3560051"/>
            <a:ext cx="2721923" cy="370769"/>
          </a:xfrm>
          <a:custGeom>
            <a:avLst/>
            <a:gdLst>
              <a:gd name="connsiteX0" fmla="*/ 65652 w 1530350"/>
              <a:gd name="connsiteY0" fmla="*/ 0 h 269214"/>
              <a:gd name="connsiteX1" fmla="*/ 1464698 w 1530350"/>
              <a:gd name="connsiteY1" fmla="*/ 0 h 269214"/>
              <a:gd name="connsiteX2" fmla="*/ 1530350 w 1530350"/>
              <a:gd name="connsiteY2" fmla="*/ 65652 h 269214"/>
              <a:gd name="connsiteX3" fmla="*/ 1530350 w 1530350"/>
              <a:gd name="connsiteY3" fmla="*/ 257597 h 269214"/>
              <a:gd name="connsiteX4" fmla="*/ 1518733 w 1530350"/>
              <a:gd name="connsiteY4" fmla="*/ 269214 h 269214"/>
              <a:gd name="connsiteX5" fmla="*/ 11617 w 1530350"/>
              <a:gd name="connsiteY5" fmla="*/ 269214 h 269214"/>
              <a:gd name="connsiteX6" fmla="*/ 0 w 1530350"/>
              <a:gd name="connsiteY6" fmla="*/ 257597 h 269214"/>
              <a:gd name="connsiteX7" fmla="*/ 0 w 1530350"/>
              <a:gd name="connsiteY7" fmla="*/ 65652 h 269214"/>
              <a:gd name="connsiteX8" fmla="*/ 65652 w 1530350"/>
              <a:gd name="connsiteY8" fmla="*/ 0 h 26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350" h="269214">
                <a:moveTo>
                  <a:pt x="65652" y="0"/>
                </a:moveTo>
                <a:lnTo>
                  <a:pt x="1464698" y="0"/>
                </a:lnTo>
                <a:cubicBezTo>
                  <a:pt x="1500957" y="0"/>
                  <a:pt x="1530350" y="29393"/>
                  <a:pt x="1530350" y="65652"/>
                </a:cubicBezTo>
                <a:lnTo>
                  <a:pt x="1530350" y="257597"/>
                </a:lnTo>
                <a:cubicBezTo>
                  <a:pt x="1530350" y="264013"/>
                  <a:pt x="1525149" y="269214"/>
                  <a:pt x="1518733" y="269214"/>
                </a:cubicBezTo>
                <a:lnTo>
                  <a:pt x="11617" y="269214"/>
                </a:lnTo>
                <a:cubicBezTo>
                  <a:pt x="5201" y="269214"/>
                  <a:pt x="0" y="264013"/>
                  <a:pt x="0" y="257597"/>
                </a:cubicBezTo>
                <a:lnTo>
                  <a:pt x="0" y="65652"/>
                </a:lnTo>
                <a:cubicBezTo>
                  <a:pt x="0" y="29393"/>
                  <a:pt x="29393" y="0"/>
                  <a:pt x="65652" y="0"/>
                </a:cubicBezTo>
                <a:close/>
              </a:path>
            </a:pathLst>
          </a:custGeom>
          <a:solidFill>
            <a:schemeClr val="bg1">
              <a:lumMod val="5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5669"/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5464A628-8414-4A58-A700-CC854C2D0784}"/>
              </a:ext>
            </a:extLst>
          </p:cNvPr>
          <p:cNvCxnSpPr>
            <a:cxnSpLocks/>
          </p:cNvCxnSpPr>
          <p:nvPr/>
        </p:nvCxnSpPr>
        <p:spPr>
          <a:xfrm flipV="1">
            <a:off x="223629" y="2309280"/>
            <a:ext cx="117403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D3E9268D-763A-4EA0-81F1-F129DAEEDA50}"/>
              </a:ext>
            </a:extLst>
          </p:cNvPr>
          <p:cNvSpPr txBox="1"/>
          <p:nvPr/>
        </p:nvSpPr>
        <p:spPr>
          <a:xfrm>
            <a:off x="868358" y="2494896"/>
            <a:ext cx="2721921" cy="4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8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941B109-D8C1-4869-960B-857675532C0E}"/>
              </a:ext>
            </a:extLst>
          </p:cNvPr>
          <p:cNvSpPr txBox="1"/>
          <p:nvPr/>
        </p:nvSpPr>
        <p:spPr>
          <a:xfrm>
            <a:off x="5911570" y="4873265"/>
            <a:ext cx="7245907" cy="74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972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9908BD-476F-4EFB-8CA1-84E802E77F3D}"/>
              </a:ext>
            </a:extLst>
          </p:cNvPr>
          <p:cNvSpPr/>
          <p:nvPr/>
        </p:nvSpPr>
        <p:spPr>
          <a:xfrm>
            <a:off x="0" y="0"/>
            <a:ext cx="12192000" cy="15163800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A6611B-C3DD-424E-834A-DA050D66902A}"/>
              </a:ext>
            </a:extLst>
          </p:cNvPr>
          <p:cNvSpPr txBox="1"/>
          <p:nvPr/>
        </p:nvSpPr>
        <p:spPr>
          <a:xfrm>
            <a:off x="858833" y="43520"/>
            <a:ext cx="729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GT Trabalhista | </a:t>
            </a:r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</a:t>
            </a:r>
            <a:endParaRPr lang="pt-BR" sz="2800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E260B6-E6DA-4AAA-B769-93FE78BA6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C9F275-9029-44AD-A9DF-80A294925B7A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 de Transações nos Canais Itaú</a:t>
            </a:r>
          </a:p>
        </p:txBody>
      </p:sp>
      <p:pic>
        <p:nvPicPr>
          <p:cNvPr id="9" name="Picture 2" descr="Logo Banco Itaú – Logos PNG">
            <a:extLst>
              <a:ext uri="{FF2B5EF4-FFF2-40B4-BE49-F238E27FC236}">
                <a16:creationId xmlns:a16="http://schemas.microsoft.com/office/drawing/2014/main" id="{BF01793E-2677-488C-B573-CF4EBD24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7159C02-8BFF-4AEE-BD17-0DE094E75ECA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B28C10E-86E8-4297-BC9A-8376FBD51A3F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BA0413-52A8-41CD-BC1F-9FBF2401E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73D58E1-F56F-4872-AD02-252F1B27FEB5}"/>
              </a:ext>
            </a:extLst>
          </p:cNvPr>
          <p:cNvSpPr/>
          <p:nvPr/>
        </p:nvSpPr>
        <p:spPr>
          <a:xfrm>
            <a:off x="1760219" y="895240"/>
            <a:ext cx="10389809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E5D1AF5E-C23D-43D5-8D6C-27DA117336B0}"/>
              </a:ext>
            </a:extLst>
          </p:cNvPr>
          <p:cNvSpPr/>
          <p:nvPr/>
        </p:nvSpPr>
        <p:spPr>
          <a:xfrm>
            <a:off x="41970" y="1920844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F8D5C8F-AD42-483A-A665-8A01CE6B6BC6}"/>
              </a:ext>
            </a:extLst>
          </p:cNvPr>
          <p:cNvSpPr/>
          <p:nvPr/>
        </p:nvSpPr>
        <p:spPr>
          <a:xfrm>
            <a:off x="2063940" y="1920843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7F752808-552A-434D-8957-71BDEACE7B60}"/>
              </a:ext>
            </a:extLst>
          </p:cNvPr>
          <p:cNvSpPr/>
          <p:nvPr/>
        </p:nvSpPr>
        <p:spPr>
          <a:xfrm>
            <a:off x="4085910" y="1920843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06AD9FFD-79CA-4961-BFC0-ACB23867A4B7}"/>
              </a:ext>
            </a:extLst>
          </p:cNvPr>
          <p:cNvSpPr/>
          <p:nvPr/>
        </p:nvSpPr>
        <p:spPr>
          <a:xfrm>
            <a:off x="6107880" y="1920843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8728B8BA-A7F1-43BD-A34A-060B0CDD970A}"/>
              </a:ext>
            </a:extLst>
          </p:cNvPr>
          <p:cNvSpPr/>
          <p:nvPr/>
        </p:nvSpPr>
        <p:spPr>
          <a:xfrm>
            <a:off x="8129850" y="1920843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6135346A-12DD-42BB-9004-D121D02BB3BF}"/>
              </a:ext>
            </a:extLst>
          </p:cNvPr>
          <p:cNvSpPr/>
          <p:nvPr/>
        </p:nvSpPr>
        <p:spPr>
          <a:xfrm>
            <a:off x="10151820" y="1920843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F9051F51-2053-44CB-B3B1-FC4993433780}"/>
              </a:ext>
            </a:extLst>
          </p:cNvPr>
          <p:cNvSpPr/>
          <p:nvPr/>
        </p:nvSpPr>
        <p:spPr>
          <a:xfrm>
            <a:off x="41970" y="1448082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FE9706DC-32C1-4E31-B066-585589E4D31D}"/>
              </a:ext>
            </a:extLst>
          </p:cNvPr>
          <p:cNvSpPr/>
          <p:nvPr/>
        </p:nvSpPr>
        <p:spPr>
          <a:xfrm>
            <a:off x="2065435" y="1448082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B9706A0E-6A5F-4436-82EF-777E2A92909A}"/>
              </a:ext>
            </a:extLst>
          </p:cNvPr>
          <p:cNvSpPr/>
          <p:nvPr/>
        </p:nvSpPr>
        <p:spPr>
          <a:xfrm>
            <a:off x="4088900" y="1451537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FE7EF26A-1B8D-44F7-A773-BA58BFAEF5C3}"/>
              </a:ext>
            </a:extLst>
          </p:cNvPr>
          <p:cNvSpPr/>
          <p:nvPr/>
        </p:nvSpPr>
        <p:spPr>
          <a:xfrm>
            <a:off x="6112365" y="1448082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1257C76-E844-40E2-8852-F847EC80F43D}"/>
              </a:ext>
            </a:extLst>
          </p:cNvPr>
          <p:cNvSpPr/>
          <p:nvPr/>
        </p:nvSpPr>
        <p:spPr>
          <a:xfrm>
            <a:off x="8135830" y="1448082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07846C4D-DDFF-4B2C-B399-A4ED75B93D5E}"/>
              </a:ext>
            </a:extLst>
          </p:cNvPr>
          <p:cNvSpPr/>
          <p:nvPr/>
        </p:nvSpPr>
        <p:spPr>
          <a:xfrm>
            <a:off x="10159297" y="1448082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69747DA-677D-45DC-8FC6-9E60CDCD1127}"/>
              </a:ext>
            </a:extLst>
          </p:cNvPr>
          <p:cNvSpPr txBox="1"/>
          <p:nvPr/>
        </p:nvSpPr>
        <p:spPr>
          <a:xfrm>
            <a:off x="425358" y="1537171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Entrada Antes das 8h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49B6F0F7-10FF-489E-9E2C-084273F80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5" y="1505755"/>
            <a:ext cx="324443" cy="324443"/>
          </a:xfrm>
          <a:prstGeom prst="rect">
            <a:avLst/>
          </a:prstGeom>
        </p:spPr>
      </p:pic>
      <p:sp>
        <p:nvSpPr>
          <p:cNvPr id="56" name="CaixaDeTexto 55">
            <a:extLst>
              <a:ext uri="{FF2B5EF4-FFF2-40B4-BE49-F238E27FC236}">
                <a16:creationId xmlns:a16="http://schemas.microsoft.com/office/drawing/2014/main" id="{3EA5FF1F-19FA-4351-9820-13BDEB5A1386}"/>
              </a:ext>
            </a:extLst>
          </p:cNvPr>
          <p:cNvSpPr txBox="1"/>
          <p:nvPr/>
        </p:nvSpPr>
        <p:spPr>
          <a:xfrm>
            <a:off x="4470756" y="1469882"/>
            <a:ext cx="1428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Intervalo no Início ou Fim da Jornada</a:t>
            </a: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8DF49D60-57C5-479E-805C-51C9D76EA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33" y="1495361"/>
            <a:ext cx="324443" cy="324443"/>
          </a:xfrm>
          <a:prstGeom prst="rect">
            <a:avLst/>
          </a:prstGeom>
        </p:spPr>
      </p:pic>
      <p:sp>
        <p:nvSpPr>
          <p:cNvPr id="60" name="CaixaDeTexto 59">
            <a:extLst>
              <a:ext uri="{FF2B5EF4-FFF2-40B4-BE49-F238E27FC236}">
                <a16:creationId xmlns:a16="http://schemas.microsoft.com/office/drawing/2014/main" id="{D24876B3-41E4-4B13-8594-17FB0647871A}"/>
              </a:ext>
            </a:extLst>
          </p:cNvPr>
          <p:cNvSpPr txBox="1"/>
          <p:nvPr/>
        </p:nvSpPr>
        <p:spPr>
          <a:xfrm>
            <a:off x="2419941" y="1537171"/>
            <a:ext cx="136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Ajustes Manuais</a:t>
            </a:r>
          </a:p>
        </p:txBody>
      </p:sp>
      <p:pic>
        <p:nvPicPr>
          <p:cNvPr id="62" name="Imagem 61">
            <a:extLst>
              <a:ext uri="{FF2B5EF4-FFF2-40B4-BE49-F238E27FC236}">
                <a16:creationId xmlns:a16="http://schemas.microsoft.com/office/drawing/2014/main" id="{FF156FEE-CF32-4815-8833-FE25681D02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77" y="1505755"/>
            <a:ext cx="324443" cy="324443"/>
          </a:xfrm>
          <a:prstGeom prst="rect">
            <a:avLst/>
          </a:prstGeom>
        </p:spPr>
      </p:pic>
      <p:sp>
        <p:nvSpPr>
          <p:cNvPr id="64" name="CaixaDeTexto 63">
            <a:extLst>
              <a:ext uri="{FF2B5EF4-FFF2-40B4-BE49-F238E27FC236}">
                <a16:creationId xmlns:a16="http://schemas.microsoft.com/office/drawing/2014/main" id="{5BFDEBC7-0DF3-4CA8-A9FB-09DCE8E68CBE}"/>
              </a:ext>
            </a:extLst>
          </p:cNvPr>
          <p:cNvSpPr txBox="1"/>
          <p:nvPr/>
        </p:nvSpPr>
        <p:spPr>
          <a:xfrm>
            <a:off x="6539320" y="1537171"/>
            <a:ext cx="136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Intervalo Cravado</a:t>
            </a:r>
          </a:p>
        </p:txBody>
      </p:sp>
      <p:pic>
        <p:nvPicPr>
          <p:cNvPr id="66" name="Imagem 65">
            <a:extLst>
              <a:ext uri="{FF2B5EF4-FFF2-40B4-BE49-F238E27FC236}">
                <a16:creationId xmlns:a16="http://schemas.microsoft.com/office/drawing/2014/main" id="{8CE34FEA-ED6E-4AE8-B71C-4C53ACA7B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76" y="1505755"/>
            <a:ext cx="324443" cy="324443"/>
          </a:xfrm>
          <a:prstGeom prst="rect">
            <a:avLst/>
          </a:prstGeom>
        </p:spPr>
      </p:pic>
      <p:sp>
        <p:nvSpPr>
          <p:cNvPr id="68" name="CaixaDeTexto 67">
            <a:extLst>
              <a:ext uri="{FF2B5EF4-FFF2-40B4-BE49-F238E27FC236}">
                <a16:creationId xmlns:a16="http://schemas.microsoft.com/office/drawing/2014/main" id="{34F2C27D-8E70-491E-914D-5CDB58BD8DBF}"/>
              </a:ext>
            </a:extLst>
          </p:cNvPr>
          <p:cNvSpPr txBox="1"/>
          <p:nvPr/>
        </p:nvSpPr>
        <p:spPr>
          <a:xfrm>
            <a:off x="8519219" y="1537171"/>
            <a:ext cx="136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Jornada Cravada</a:t>
            </a:r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07AC9838-C6AF-4A54-A051-70EFF0A5A4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736" y="1505755"/>
            <a:ext cx="324443" cy="324443"/>
          </a:xfrm>
          <a:prstGeom prst="rect">
            <a:avLst/>
          </a:prstGeom>
        </p:spPr>
      </p:pic>
      <p:sp>
        <p:nvSpPr>
          <p:cNvPr id="72" name="CaixaDeTexto 71">
            <a:extLst>
              <a:ext uri="{FF2B5EF4-FFF2-40B4-BE49-F238E27FC236}">
                <a16:creationId xmlns:a16="http://schemas.microsoft.com/office/drawing/2014/main" id="{01BD67D6-FEBD-4C6E-BED5-392071811617}"/>
              </a:ext>
            </a:extLst>
          </p:cNvPr>
          <p:cNvSpPr txBox="1"/>
          <p:nvPr/>
        </p:nvSpPr>
        <p:spPr>
          <a:xfrm>
            <a:off x="10618157" y="1537171"/>
            <a:ext cx="136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Horário Britânico</a:t>
            </a:r>
          </a:p>
        </p:txBody>
      </p:sp>
      <p:pic>
        <p:nvPicPr>
          <p:cNvPr id="74" name="Imagem 73">
            <a:extLst>
              <a:ext uri="{FF2B5EF4-FFF2-40B4-BE49-F238E27FC236}">
                <a16:creationId xmlns:a16="http://schemas.microsoft.com/office/drawing/2014/main" id="{8341AEDC-5E7D-4599-B3E9-0958E9E22A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713" y="1505755"/>
            <a:ext cx="324443" cy="324443"/>
          </a:xfrm>
          <a:prstGeom prst="rect">
            <a:avLst/>
          </a:prstGeom>
        </p:spPr>
      </p:pic>
      <p:pic>
        <p:nvPicPr>
          <p:cNvPr id="86" name="Gráfico 85" descr="Seta circular">
            <a:extLst>
              <a:ext uri="{FF2B5EF4-FFF2-40B4-BE49-F238E27FC236}">
                <a16:creationId xmlns:a16="http://schemas.microsoft.com/office/drawing/2014/main" id="{6514DED4-4990-4331-9321-17DB6CDBDE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94002" y="2787574"/>
            <a:ext cx="1726943" cy="1726943"/>
          </a:xfrm>
          <a:prstGeom prst="rect">
            <a:avLst/>
          </a:prstGeom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11A795D4-BD60-413F-B651-A30C57376DD7}"/>
              </a:ext>
            </a:extLst>
          </p:cNvPr>
          <p:cNvSpPr txBox="1"/>
          <p:nvPr/>
        </p:nvSpPr>
        <p:spPr>
          <a:xfrm>
            <a:off x="1959831" y="3001773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209954AD-C5D3-49BC-83C8-F997C3F61F07}"/>
              </a:ext>
            </a:extLst>
          </p:cNvPr>
          <p:cNvSpPr/>
          <p:nvPr/>
        </p:nvSpPr>
        <p:spPr>
          <a:xfrm>
            <a:off x="2115578" y="1950809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9CEAC452-1A68-46F1-A5C2-38C9FF0B1BF0}"/>
              </a:ext>
            </a:extLst>
          </p:cNvPr>
          <p:cNvSpPr txBox="1"/>
          <p:nvPr/>
        </p:nvSpPr>
        <p:spPr>
          <a:xfrm>
            <a:off x="2266291" y="2698297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pic>
        <p:nvPicPr>
          <p:cNvPr id="4" name="Gráfico 3" descr="Seta circular">
            <a:extLst>
              <a:ext uri="{FF2B5EF4-FFF2-40B4-BE49-F238E27FC236}">
                <a16:creationId xmlns:a16="http://schemas.microsoft.com/office/drawing/2014/main" id="{5CD1DF95-7513-4B1A-AFA7-63F0322222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3735" y="2787574"/>
            <a:ext cx="1726943" cy="172694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0B45DCE-9222-4B53-8AE0-5597F81AC243}"/>
              </a:ext>
            </a:extLst>
          </p:cNvPr>
          <p:cNvSpPr txBox="1"/>
          <p:nvPr/>
        </p:nvSpPr>
        <p:spPr>
          <a:xfrm>
            <a:off x="-70436" y="3001773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6E5473F-AE69-4696-8BBB-990DCBD1F2AA}"/>
              </a:ext>
            </a:extLst>
          </p:cNvPr>
          <p:cNvSpPr/>
          <p:nvPr/>
        </p:nvSpPr>
        <p:spPr>
          <a:xfrm>
            <a:off x="85311" y="1950809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1F3AC02-729C-4CC4-8BE8-5B7985AB7531}"/>
              </a:ext>
            </a:extLst>
          </p:cNvPr>
          <p:cNvSpPr txBox="1"/>
          <p:nvPr/>
        </p:nvSpPr>
        <p:spPr>
          <a:xfrm>
            <a:off x="236024" y="2698297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pic>
        <p:nvPicPr>
          <p:cNvPr id="18" name="Gráfico 17" descr="Seta circular">
            <a:extLst>
              <a:ext uri="{FF2B5EF4-FFF2-40B4-BE49-F238E27FC236}">
                <a16:creationId xmlns:a16="http://schemas.microsoft.com/office/drawing/2014/main" id="{E9CEC4E0-FCCE-4A15-AA05-1D8FACEC16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7675" y="2787574"/>
            <a:ext cx="1726943" cy="172694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450797B-DB0F-4CE4-9766-779EE7DC5291}"/>
              </a:ext>
            </a:extLst>
          </p:cNvPr>
          <p:cNvSpPr txBox="1"/>
          <p:nvPr/>
        </p:nvSpPr>
        <p:spPr>
          <a:xfrm>
            <a:off x="3973504" y="3001773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B10DF7E0-6B09-4B78-8D6A-EBFA03A75898}"/>
              </a:ext>
            </a:extLst>
          </p:cNvPr>
          <p:cNvSpPr/>
          <p:nvPr/>
        </p:nvSpPr>
        <p:spPr>
          <a:xfrm>
            <a:off x="4129251" y="1950809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6420536-FF82-451E-9531-A51160121F69}"/>
              </a:ext>
            </a:extLst>
          </p:cNvPr>
          <p:cNvSpPr txBox="1"/>
          <p:nvPr/>
        </p:nvSpPr>
        <p:spPr>
          <a:xfrm>
            <a:off x="4279964" y="2698297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pic>
        <p:nvPicPr>
          <p:cNvPr id="25" name="Gráfico 24" descr="Seta circular">
            <a:extLst>
              <a:ext uri="{FF2B5EF4-FFF2-40B4-BE49-F238E27FC236}">
                <a16:creationId xmlns:a16="http://schemas.microsoft.com/office/drawing/2014/main" id="{28F0F4D3-F98A-49A0-99A8-F60B5D2520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30910" y="2787574"/>
            <a:ext cx="1726943" cy="1726943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B878E197-B693-41A5-85E4-848A70A6F7D1}"/>
              </a:ext>
            </a:extLst>
          </p:cNvPr>
          <p:cNvSpPr txBox="1"/>
          <p:nvPr/>
        </p:nvSpPr>
        <p:spPr>
          <a:xfrm>
            <a:off x="5996739" y="3001773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2444D54C-E3C0-4D04-8F1A-687F8AFEB3DF}"/>
              </a:ext>
            </a:extLst>
          </p:cNvPr>
          <p:cNvSpPr/>
          <p:nvPr/>
        </p:nvSpPr>
        <p:spPr>
          <a:xfrm>
            <a:off x="6152486" y="1950809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710571B-8871-45EE-8343-BA687B606347}"/>
              </a:ext>
            </a:extLst>
          </p:cNvPr>
          <p:cNvSpPr txBox="1"/>
          <p:nvPr/>
        </p:nvSpPr>
        <p:spPr>
          <a:xfrm>
            <a:off x="6303199" y="2698297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pic>
        <p:nvPicPr>
          <p:cNvPr id="30" name="Gráfico 29" descr="Seta circular">
            <a:extLst>
              <a:ext uri="{FF2B5EF4-FFF2-40B4-BE49-F238E27FC236}">
                <a16:creationId xmlns:a16="http://schemas.microsoft.com/office/drawing/2014/main" id="{BF1B632B-B0F9-44E6-8C39-3B74E45FFC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7136" y="2778240"/>
            <a:ext cx="1726943" cy="17269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977899F7-4E3A-4F9F-B96A-9FACC621F77B}"/>
              </a:ext>
            </a:extLst>
          </p:cNvPr>
          <p:cNvSpPr txBox="1"/>
          <p:nvPr/>
        </p:nvSpPr>
        <p:spPr>
          <a:xfrm>
            <a:off x="8022965" y="2992439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229CEC1-5CD4-4CE9-A39B-5A0925B225FA}"/>
              </a:ext>
            </a:extLst>
          </p:cNvPr>
          <p:cNvSpPr/>
          <p:nvPr/>
        </p:nvSpPr>
        <p:spPr>
          <a:xfrm>
            <a:off x="8178712" y="1941475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D310F37-F4D0-4693-AE6D-B0729D7B2312}"/>
              </a:ext>
            </a:extLst>
          </p:cNvPr>
          <p:cNvSpPr txBox="1"/>
          <p:nvPr/>
        </p:nvSpPr>
        <p:spPr>
          <a:xfrm>
            <a:off x="8329425" y="2688963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pic>
        <p:nvPicPr>
          <p:cNvPr id="34" name="Gráfico 33" descr="Seta circular">
            <a:extLst>
              <a:ext uri="{FF2B5EF4-FFF2-40B4-BE49-F238E27FC236}">
                <a16:creationId xmlns:a16="http://schemas.microsoft.com/office/drawing/2014/main" id="{E0953071-6556-4B60-BA75-4DE407225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3713" y="2787574"/>
            <a:ext cx="1726943" cy="1726943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49506EA7-99F3-467A-BC51-AA8CAB33B6F2}"/>
              </a:ext>
            </a:extLst>
          </p:cNvPr>
          <p:cNvSpPr txBox="1"/>
          <p:nvPr/>
        </p:nvSpPr>
        <p:spPr>
          <a:xfrm>
            <a:off x="10059542" y="3001773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7AD4B0FC-68E5-4863-ADAC-72391E36834D}"/>
              </a:ext>
            </a:extLst>
          </p:cNvPr>
          <p:cNvSpPr/>
          <p:nvPr/>
        </p:nvSpPr>
        <p:spPr>
          <a:xfrm>
            <a:off x="10215289" y="1950809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0BDF8ED-B690-4397-9BF7-271E278F3B58}"/>
              </a:ext>
            </a:extLst>
          </p:cNvPr>
          <p:cNvSpPr txBox="1"/>
          <p:nvPr/>
        </p:nvSpPr>
        <p:spPr>
          <a:xfrm>
            <a:off x="10366002" y="2698297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7621FD84-6A5E-41B5-93FF-09A4A400EEEF}"/>
              </a:ext>
            </a:extLst>
          </p:cNvPr>
          <p:cNvSpPr/>
          <p:nvPr/>
        </p:nvSpPr>
        <p:spPr>
          <a:xfrm>
            <a:off x="41970" y="441462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71BEFC7D-93CD-45CE-B50D-DE7583B4DF3E}"/>
              </a:ext>
            </a:extLst>
          </p:cNvPr>
          <p:cNvSpPr/>
          <p:nvPr/>
        </p:nvSpPr>
        <p:spPr>
          <a:xfrm>
            <a:off x="41970" y="478193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605F4BC-C758-4462-9EE9-DD6AE116AE0B}"/>
              </a:ext>
            </a:extLst>
          </p:cNvPr>
          <p:cNvSpPr txBox="1"/>
          <p:nvPr/>
        </p:nvSpPr>
        <p:spPr>
          <a:xfrm>
            <a:off x="127571" y="4433406"/>
            <a:ext cx="2397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de Ocorrências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4E9D873D-E93C-4273-9E12-00A8602A3F4F}"/>
              </a:ext>
            </a:extLst>
          </p:cNvPr>
          <p:cNvSpPr/>
          <p:nvPr/>
        </p:nvSpPr>
        <p:spPr>
          <a:xfrm>
            <a:off x="8145971" y="4414626"/>
            <a:ext cx="3946041" cy="2522799"/>
          </a:xfrm>
          <a:prstGeom prst="roundRect">
            <a:avLst>
              <a:gd name="adj" fmla="val 3776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6EBB34BC-BF48-4031-A50C-C8F62E1EEAEC}"/>
              </a:ext>
            </a:extLst>
          </p:cNvPr>
          <p:cNvSpPr txBox="1"/>
          <p:nvPr/>
        </p:nvSpPr>
        <p:spPr>
          <a:xfrm>
            <a:off x="8164439" y="4456489"/>
            <a:ext cx="3820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Representatividade das Ocorrências no Mês</a:t>
            </a:r>
          </a:p>
        </p:txBody>
      </p:sp>
      <p:pic>
        <p:nvPicPr>
          <p:cNvPr id="105" name="Imagem 104">
            <a:extLst>
              <a:ext uri="{FF2B5EF4-FFF2-40B4-BE49-F238E27FC236}">
                <a16:creationId xmlns:a16="http://schemas.microsoft.com/office/drawing/2014/main" id="{40A524F4-5AF5-4C1B-B1FD-DA0A5FF94D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661" y="4876460"/>
            <a:ext cx="1895230" cy="1895230"/>
          </a:xfrm>
          <a:prstGeom prst="rect">
            <a:avLst/>
          </a:prstGeom>
        </p:spPr>
      </p:pic>
      <p:pic>
        <p:nvPicPr>
          <p:cNvPr id="107" name="Imagem 106">
            <a:extLst>
              <a:ext uri="{FF2B5EF4-FFF2-40B4-BE49-F238E27FC236}">
                <a16:creationId xmlns:a16="http://schemas.microsoft.com/office/drawing/2014/main" id="{B4523ED1-53A2-4C27-A8D4-71D9801F8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2" y="4989917"/>
            <a:ext cx="2222831" cy="2222831"/>
          </a:xfrm>
          <a:prstGeom prst="rect">
            <a:avLst/>
          </a:prstGeom>
        </p:spPr>
      </p:pic>
      <p:pic>
        <p:nvPicPr>
          <p:cNvPr id="109" name="Imagem 108">
            <a:extLst>
              <a:ext uri="{FF2B5EF4-FFF2-40B4-BE49-F238E27FC236}">
                <a16:creationId xmlns:a16="http://schemas.microsoft.com/office/drawing/2014/main" id="{DF333A87-B9BD-4DC6-BC23-BBBD577306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8" y="2020910"/>
            <a:ext cx="706984" cy="706984"/>
          </a:xfrm>
          <a:prstGeom prst="rect">
            <a:avLst/>
          </a:pr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0736B6B7-BB27-42FC-9AFA-8220EA8954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448" y="2020910"/>
            <a:ext cx="706984" cy="706984"/>
          </a:xfrm>
          <a:prstGeom prst="rect">
            <a:avLst/>
          </a:prstGeom>
        </p:spPr>
      </p:pic>
      <p:pic>
        <p:nvPicPr>
          <p:cNvPr id="113" name="Imagem 112">
            <a:extLst>
              <a:ext uri="{FF2B5EF4-FFF2-40B4-BE49-F238E27FC236}">
                <a16:creationId xmlns:a16="http://schemas.microsoft.com/office/drawing/2014/main" id="{A597E103-83BF-4BAF-BED8-1229F57846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164" y="2033578"/>
            <a:ext cx="706984" cy="706984"/>
          </a:xfrm>
          <a:prstGeom prst="rect">
            <a:avLst/>
          </a:pr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EE4DCAEB-31AC-419A-BC3D-DDF9C67A07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231" y="2015161"/>
            <a:ext cx="706984" cy="706984"/>
          </a:xfrm>
          <a:prstGeom prst="rect">
            <a:avLst/>
          </a:prstGeom>
        </p:spPr>
      </p:pic>
      <p:pic>
        <p:nvPicPr>
          <p:cNvPr id="117" name="Imagem 116">
            <a:extLst>
              <a:ext uri="{FF2B5EF4-FFF2-40B4-BE49-F238E27FC236}">
                <a16:creationId xmlns:a16="http://schemas.microsoft.com/office/drawing/2014/main" id="{8672508C-D884-4407-B618-76B5F0BFD4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582" y="2017213"/>
            <a:ext cx="706984" cy="706984"/>
          </a:xfrm>
          <a:prstGeom prst="rect">
            <a:avLst/>
          </a:prstGeom>
        </p:spPr>
      </p:pic>
      <p:pic>
        <p:nvPicPr>
          <p:cNvPr id="119" name="Imagem 118">
            <a:extLst>
              <a:ext uri="{FF2B5EF4-FFF2-40B4-BE49-F238E27FC236}">
                <a16:creationId xmlns:a16="http://schemas.microsoft.com/office/drawing/2014/main" id="{A7782FFD-D7DF-417B-AF0C-79593A3E6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805" y="2033578"/>
            <a:ext cx="706984" cy="706984"/>
          </a:xfrm>
          <a:prstGeom prst="rect">
            <a:avLst/>
          </a:prstGeom>
        </p:spPr>
      </p:pic>
      <p:pic>
        <p:nvPicPr>
          <p:cNvPr id="121" name="Imagem 120">
            <a:extLst>
              <a:ext uri="{FF2B5EF4-FFF2-40B4-BE49-F238E27FC236}">
                <a16:creationId xmlns:a16="http://schemas.microsoft.com/office/drawing/2014/main" id="{5E2371E0-BBD9-4DB4-BD09-6E880A7393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95" y="3317718"/>
            <a:ext cx="588750" cy="588750"/>
          </a:xfrm>
          <a:prstGeom prst="rect">
            <a:avLst/>
          </a:prstGeom>
        </p:spPr>
      </p:pic>
      <p:pic>
        <p:nvPicPr>
          <p:cNvPr id="123" name="Imagem 122">
            <a:extLst>
              <a:ext uri="{FF2B5EF4-FFF2-40B4-BE49-F238E27FC236}">
                <a16:creationId xmlns:a16="http://schemas.microsoft.com/office/drawing/2014/main" id="{08FC154C-3ADC-49AB-889E-790E032BCD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565" y="3342919"/>
            <a:ext cx="588750" cy="588750"/>
          </a:xfrm>
          <a:prstGeom prst="rect">
            <a:avLst/>
          </a:prstGeom>
        </p:spPr>
      </p:pic>
      <p:pic>
        <p:nvPicPr>
          <p:cNvPr id="125" name="Imagem 124">
            <a:extLst>
              <a:ext uri="{FF2B5EF4-FFF2-40B4-BE49-F238E27FC236}">
                <a16:creationId xmlns:a16="http://schemas.microsoft.com/office/drawing/2014/main" id="{9DC1889B-8145-46BB-99F3-142D8E6F2A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281" y="3339576"/>
            <a:ext cx="588750" cy="588750"/>
          </a:xfrm>
          <a:prstGeom prst="rect">
            <a:avLst/>
          </a:prstGeom>
        </p:spPr>
      </p:pic>
      <p:pic>
        <p:nvPicPr>
          <p:cNvPr id="127" name="Imagem 126">
            <a:extLst>
              <a:ext uri="{FF2B5EF4-FFF2-40B4-BE49-F238E27FC236}">
                <a16:creationId xmlns:a16="http://schemas.microsoft.com/office/drawing/2014/main" id="{C2D8A4BB-07D7-4DE1-ADA9-A3F1466B06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48" y="3327216"/>
            <a:ext cx="588750" cy="588750"/>
          </a:xfrm>
          <a:prstGeom prst="rect">
            <a:avLst/>
          </a:prstGeom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D25129B6-BDCC-4EDF-9FE2-D294F05EF6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053" y="3317718"/>
            <a:ext cx="588750" cy="588750"/>
          </a:xfrm>
          <a:prstGeom prst="rect">
            <a:avLst/>
          </a:prstGeom>
        </p:spPr>
      </p:pic>
      <p:pic>
        <p:nvPicPr>
          <p:cNvPr id="131" name="Imagem 130">
            <a:extLst>
              <a:ext uri="{FF2B5EF4-FFF2-40B4-BE49-F238E27FC236}">
                <a16:creationId xmlns:a16="http://schemas.microsoft.com/office/drawing/2014/main" id="{B32E07D3-15FE-4BB8-A9D7-3F91902A94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343" y="3356670"/>
            <a:ext cx="588750" cy="588750"/>
          </a:xfrm>
          <a:prstGeom prst="rect">
            <a:avLst/>
          </a:prstGeom>
        </p:spPr>
      </p:pic>
      <p:sp>
        <p:nvSpPr>
          <p:cNvPr id="135" name="Retângulo: Cantos Arredondados 134">
            <a:extLst>
              <a:ext uri="{FF2B5EF4-FFF2-40B4-BE49-F238E27FC236}">
                <a16:creationId xmlns:a16="http://schemas.microsoft.com/office/drawing/2014/main" id="{DEFFA0CC-49BE-4E73-ABCD-8FC4D19715D4}"/>
              </a:ext>
            </a:extLst>
          </p:cNvPr>
          <p:cNvSpPr/>
          <p:nvPr/>
        </p:nvSpPr>
        <p:spPr>
          <a:xfrm>
            <a:off x="41970" y="7024778"/>
            <a:ext cx="8004750" cy="5134884"/>
          </a:xfrm>
          <a:prstGeom prst="roundRect">
            <a:avLst>
              <a:gd name="adj" fmla="val 1698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37" name="Forma Livre: Forma 136">
            <a:extLst>
              <a:ext uri="{FF2B5EF4-FFF2-40B4-BE49-F238E27FC236}">
                <a16:creationId xmlns:a16="http://schemas.microsoft.com/office/drawing/2014/main" id="{E9E42CB4-998B-4D16-9392-63FE18C8280A}"/>
              </a:ext>
            </a:extLst>
          </p:cNvPr>
          <p:cNvSpPr/>
          <p:nvPr/>
        </p:nvSpPr>
        <p:spPr>
          <a:xfrm>
            <a:off x="8135303" y="7037147"/>
            <a:ext cx="3956710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39" name="Forma Livre: Forma 138">
            <a:extLst>
              <a:ext uri="{FF2B5EF4-FFF2-40B4-BE49-F238E27FC236}">
                <a16:creationId xmlns:a16="http://schemas.microsoft.com/office/drawing/2014/main" id="{79D79471-6D57-41CC-9D93-4FFD090A0E40}"/>
              </a:ext>
            </a:extLst>
          </p:cNvPr>
          <p:cNvSpPr/>
          <p:nvPr/>
        </p:nvSpPr>
        <p:spPr>
          <a:xfrm>
            <a:off x="8135303" y="7404456"/>
            <a:ext cx="3956710" cy="475520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47" name="Imagem 146">
            <a:extLst>
              <a:ext uri="{FF2B5EF4-FFF2-40B4-BE49-F238E27FC236}">
                <a16:creationId xmlns:a16="http://schemas.microsoft.com/office/drawing/2014/main" id="{2D8FEC56-B9BC-481A-B58A-2135F86132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4" y="4421227"/>
            <a:ext cx="2222831" cy="2222831"/>
          </a:xfrm>
          <a:prstGeom prst="rect">
            <a:avLst/>
          </a:prstGeom>
        </p:spPr>
      </p:pic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E3392E29-79B9-4345-883B-C94DA2437C41}"/>
              </a:ext>
            </a:extLst>
          </p:cNvPr>
          <p:cNvSpPr txBox="1"/>
          <p:nvPr/>
        </p:nvSpPr>
        <p:spPr>
          <a:xfrm>
            <a:off x="153481" y="7093726"/>
            <a:ext cx="3820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Analítico de Funcionais e Ocorrências no Mês</a:t>
            </a:r>
          </a:p>
        </p:txBody>
      </p: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877D9D1D-AD06-4FB0-A7AF-70D9391B4121}"/>
              </a:ext>
            </a:extLst>
          </p:cNvPr>
          <p:cNvSpPr txBox="1"/>
          <p:nvPr/>
        </p:nvSpPr>
        <p:spPr>
          <a:xfrm>
            <a:off x="8153401" y="7080397"/>
            <a:ext cx="3820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Funcionais por Ocorrências no Mês</a:t>
            </a:r>
          </a:p>
        </p:txBody>
      </p:sp>
    </p:spTree>
    <p:extLst>
      <p:ext uri="{BB962C8B-B14F-4D97-AF65-F5344CB8AC3E}">
        <p14:creationId xmlns:p14="http://schemas.microsoft.com/office/powerpoint/2010/main" val="3228652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9908BD-476F-4EFB-8CA1-84E802E77F3D}"/>
              </a:ext>
            </a:extLst>
          </p:cNvPr>
          <p:cNvSpPr/>
          <p:nvPr/>
        </p:nvSpPr>
        <p:spPr>
          <a:xfrm>
            <a:off x="0" y="0"/>
            <a:ext cx="12192000" cy="11451772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A6611B-C3DD-424E-834A-DA050D66902A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Visão Executiva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E260B6-E6DA-4AAA-B769-93FE78BA6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C9F275-9029-44AD-A9DF-80A294925B7A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 de Transações nos Canais Itaú</a:t>
            </a:r>
          </a:p>
        </p:txBody>
      </p:sp>
      <p:pic>
        <p:nvPicPr>
          <p:cNvPr id="9" name="Picture 2" descr="Logo Banco Itaú – Logos PNG">
            <a:extLst>
              <a:ext uri="{FF2B5EF4-FFF2-40B4-BE49-F238E27FC236}">
                <a16:creationId xmlns:a16="http://schemas.microsoft.com/office/drawing/2014/main" id="{BF01793E-2677-488C-B573-CF4EBD24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7159C02-8BFF-4AEE-BD17-0DE094E75ECA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B28C10E-86E8-4297-BC9A-8376FBD51A3F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BA0413-52A8-41CD-BC1F-9FBF2401E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73D58E1-F56F-4872-AD02-252F1B27FEB5}"/>
              </a:ext>
            </a:extLst>
          </p:cNvPr>
          <p:cNvSpPr/>
          <p:nvPr/>
        </p:nvSpPr>
        <p:spPr>
          <a:xfrm>
            <a:off x="1760219" y="895240"/>
            <a:ext cx="10389809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817A2B-A9FD-4C22-928F-04A9B740AEF0}"/>
              </a:ext>
            </a:extLst>
          </p:cNvPr>
          <p:cNvSpPr>
            <a:spLocks noChangeAspect="1"/>
          </p:cNvSpPr>
          <p:nvPr/>
        </p:nvSpPr>
        <p:spPr>
          <a:xfrm>
            <a:off x="5183948" y="1439075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50C3781-37B6-4C3E-825C-F9AADAAFE3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19" y="1522966"/>
            <a:ext cx="467856" cy="467856"/>
          </a:xfrm>
          <a:prstGeom prst="rect">
            <a:avLst/>
          </a:prstGeom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27A91D82-407F-446A-B3CD-D678950041DD}"/>
              </a:ext>
            </a:extLst>
          </p:cNvPr>
          <p:cNvSpPr/>
          <p:nvPr/>
        </p:nvSpPr>
        <p:spPr>
          <a:xfrm>
            <a:off x="41971" y="1529996"/>
            <a:ext cx="5143649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AC6CADE-5EEE-40B1-89CF-DB8CA3491890}"/>
              </a:ext>
            </a:extLst>
          </p:cNvPr>
          <p:cNvSpPr txBox="1"/>
          <p:nvPr/>
        </p:nvSpPr>
        <p:spPr>
          <a:xfrm>
            <a:off x="2696270" y="1590110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68293883-CE8E-4317-8E01-26D8FE1C8CD9}"/>
              </a:ext>
            </a:extLst>
          </p:cNvPr>
          <p:cNvSpPr/>
          <p:nvPr/>
        </p:nvSpPr>
        <p:spPr>
          <a:xfrm>
            <a:off x="2953584" y="6045756"/>
            <a:ext cx="2856960" cy="1578254"/>
          </a:xfrm>
          <a:prstGeom prst="roundRect">
            <a:avLst>
              <a:gd name="adj" fmla="val 1796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7E44337B-B038-475C-90A5-9F2479D50465}"/>
              </a:ext>
            </a:extLst>
          </p:cNvPr>
          <p:cNvSpPr>
            <a:spLocks noChangeAspect="1"/>
          </p:cNvSpPr>
          <p:nvPr/>
        </p:nvSpPr>
        <p:spPr>
          <a:xfrm>
            <a:off x="6321144" y="1439075"/>
            <a:ext cx="677764" cy="677764"/>
          </a:xfrm>
          <a:prstGeom prst="ellipse">
            <a:avLst/>
          </a:prstGeom>
          <a:solidFill>
            <a:srgbClr val="02C3BE">
              <a:alpha val="65000"/>
            </a:srgbClr>
          </a:solidFill>
          <a:ln w="38100">
            <a:solidFill>
              <a:srgbClr val="02C3B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A4B6B3FB-F050-4988-97CD-280DD7B44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15" y="1522966"/>
            <a:ext cx="467856" cy="467856"/>
          </a:xfrm>
          <a:prstGeom prst="rect">
            <a:avLst/>
          </a:prstGeom>
        </p:spPr>
      </p:pic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54AF7E16-855B-4F42-AA99-463FEFC9BCFB}"/>
              </a:ext>
            </a:extLst>
          </p:cNvPr>
          <p:cNvSpPr/>
          <p:nvPr/>
        </p:nvSpPr>
        <p:spPr>
          <a:xfrm>
            <a:off x="7000848" y="1529996"/>
            <a:ext cx="5149180" cy="522704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BCBE5452-18D8-421D-A75B-AC286A3CC8A7}"/>
              </a:ext>
            </a:extLst>
          </p:cNvPr>
          <p:cNvSpPr txBox="1"/>
          <p:nvPr/>
        </p:nvSpPr>
        <p:spPr>
          <a:xfrm>
            <a:off x="7125306" y="1590110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51F3D879-25FD-42AE-920A-A88589AEFC89}"/>
              </a:ext>
            </a:extLst>
          </p:cNvPr>
          <p:cNvSpPr/>
          <p:nvPr/>
        </p:nvSpPr>
        <p:spPr>
          <a:xfrm>
            <a:off x="41826" y="2288393"/>
            <a:ext cx="419674" cy="689903"/>
          </a:xfrm>
          <a:prstGeom prst="roundRect">
            <a:avLst>
              <a:gd name="adj" fmla="val 8704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12A0E0D2-4AE3-491B-92FD-5E37B8AE714E}"/>
              </a:ext>
            </a:extLst>
          </p:cNvPr>
          <p:cNvSpPr txBox="1"/>
          <p:nvPr/>
        </p:nvSpPr>
        <p:spPr>
          <a:xfrm rot="16200000">
            <a:off x="-154839" y="2520654"/>
            <a:ext cx="775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FB41AF5-1083-49E8-949E-FAE796719AA4}"/>
              </a:ext>
            </a:extLst>
          </p:cNvPr>
          <p:cNvSpPr/>
          <p:nvPr/>
        </p:nvSpPr>
        <p:spPr>
          <a:xfrm>
            <a:off x="41826" y="3001483"/>
            <a:ext cx="419674" cy="454536"/>
          </a:xfrm>
          <a:prstGeom prst="roundRect">
            <a:avLst>
              <a:gd name="adj" fmla="val 9838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99C0CF-BA6C-4068-8159-4A1BFEBF4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1" y="3103986"/>
            <a:ext cx="246221" cy="246221"/>
          </a:xfrm>
          <a:prstGeom prst="rect">
            <a:avLst/>
          </a:prstGeom>
        </p:spPr>
      </p:pic>
      <p:sp>
        <p:nvSpPr>
          <p:cNvPr id="166" name="Retângulo: Cantos Arredondados 165">
            <a:extLst>
              <a:ext uri="{FF2B5EF4-FFF2-40B4-BE49-F238E27FC236}">
                <a16:creationId xmlns:a16="http://schemas.microsoft.com/office/drawing/2014/main" id="{47B59803-619C-4560-AF05-4FEAC4004C90}"/>
              </a:ext>
            </a:extLst>
          </p:cNvPr>
          <p:cNvSpPr/>
          <p:nvPr/>
        </p:nvSpPr>
        <p:spPr>
          <a:xfrm>
            <a:off x="490903" y="2577301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EE85530B-C41D-45D5-B84E-497A128D276B}"/>
              </a:ext>
            </a:extLst>
          </p:cNvPr>
          <p:cNvSpPr txBox="1"/>
          <p:nvPr/>
        </p:nvSpPr>
        <p:spPr>
          <a:xfrm>
            <a:off x="526137" y="2294866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71" name="Conector reto 170">
            <a:extLst>
              <a:ext uri="{FF2B5EF4-FFF2-40B4-BE49-F238E27FC236}">
                <a16:creationId xmlns:a16="http://schemas.microsoft.com/office/drawing/2014/main" id="{18BFA6D7-7AF3-4763-85A6-9703C0B5A6E2}"/>
              </a:ext>
            </a:extLst>
          </p:cNvPr>
          <p:cNvCxnSpPr>
            <a:cxnSpLocks/>
          </p:cNvCxnSpPr>
          <p:nvPr/>
        </p:nvCxnSpPr>
        <p:spPr>
          <a:xfrm>
            <a:off x="1365469" y="2615401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CaixaDeTexto 172">
            <a:extLst>
              <a:ext uri="{FF2B5EF4-FFF2-40B4-BE49-F238E27FC236}">
                <a16:creationId xmlns:a16="http://schemas.microsoft.com/office/drawing/2014/main" id="{357603D8-1D76-431E-AF6F-C5DBDCC26F7F}"/>
              </a:ext>
            </a:extLst>
          </p:cNvPr>
          <p:cNvSpPr txBox="1"/>
          <p:nvPr/>
        </p:nvSpPr>
        <p:spPr>
          <a:xfrm>
            <a:off x="931402" y="2579927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80" name="Gráfico 179" descr="Reproduzir">
            <a:extLst>
              <a:ext uri="{FF2B5EF4-FFF2-40B4-BE49-F238E27FC236}">
                <a16:creationId xmlns:a16="http://schemas.microsoft.com/office/drawing/2014/main" id="{68984BEA-9C69-46EC-B4E6-39859AA9B2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087317" y="2753421"/>
            <a:ext cx="160802" cy="160802"/>
          </a:xfrm>
          <a:prstGeom prst="rect">
            <a:avLst/>
          </a:prstGeom>
        </p:spPr>
      </p:pic>
      <p:sp>
        <p:nvSpPr>
          <p:cNvPr id="181" name="Retângulo: Cantos Arredondados 180">
            <a:extLst>
              <a:ext uri="{FF2B5EF4-FFF2-40B4-BE49-F238E27FC236}">
                <a16:creationId xmlns:a16="http://schemas.microsoft.com/office/drawing/2014/main" id="{C2BB712D-DFB4-46EB-A439-B7EF4E7083A4}"/>
              </a:ext>
            </a:extLst>
          </p:cNvPr>
          <p:cNvSpPr/>
          <p:nvPr/>
        </p:nvSpPr>
        <p:spPr>
          <a:xfrm>
            <a:off x="493830" y="2292527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:a16="http://schemas.microsoft.com/office/drawing/2014/main" id="{AF497155-15B5-46BD-ACF2-F709C60948A1}"/>
              </a:ext>
            </a:extLst>
          </p:cNvPr>
          <p:cNvSpPr/>
          <p:nvPr/>
        </p:nvSpPr>
        <p:spPr>
          <a:xfrm>
            <a:off x="493830" y="3001483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D2D710B2-BC62-4B70-8F0D-BC0AA48ADC72}"/>
              </a:ext>
            </a:extLst>
          </p:cNvPr>
          <p:cNvSpPr txBox="1"/>
          <p:nvPr/>
        </p:nvSpPr>
        <p:spPr>
          <a:xfrm>
            <a:off x="1769919" y="2577602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184" name="Gráfico 183" descr="Reproduzir">
            <a:extLst>
              <a:ext uri="{FF2B5EF4-FFF2-40B4-BE49-F238E27FC236}">
                <a16:creationId xmlns:a16="http://schemas.microsoft.com/office/drawing/2014/main" id="{C53D351F-5178-42EE-B833-71B9E0B966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971554" y="2751096"/>
            <a:ext cx="160802" cy="160802"/>
          </a:xfrm>
          <a:prstGeom prst="rect">
            <a:avLst/>
          </a:prstGeom>
        </p:spPr>
      </p:pic>
      <p:sp>
        <p:nvSpPr>
          <p:cNvPr id="208" name="Retângulo: Cantos Arredondados 207">
            <a:extLst>
              <a:ext uri="{FF2B5EF4-FFF2-40B4-BE49-F238E27FC236}">
                <a16:creationId xmlns:a16="http://schemas.microsoft.com/office/drawing/2014/main" id="{AA5BEFE4-A29B-4BA5-B119-5B13F0820230}"/>
              </a:ext>
            </a:extLst>
          </p:cNvPr>
          <p:cNvSpPr/>
          <p:nvPr/>
        </p:nvSpPr>
        <p:spPr>
          <a:xfrm>
            <a:off x="2279041" y="2575953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8E1DB241-5990-4CD1-AE7F-23958D49F66F}"/>
              </a:ext>
            </a:extLst>
          </p:cNvPr>
          <p:cNvSpPr txBox="1"/>
          <p:nvPr/>
        </p:nvSpPr>
        <p:spPr>
          <a:xfrm>
            <a:off x="2314275" y="2293518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210" name="Conector reto 209">
            <a:extLst>
              <a:ext uri="{FF2B5EF4-FFF2-40B4-BE49-F238E27FC236}">
                <a16:creationId xmlns:a16="http://schemas.microsoft.com/office/drawing/2014/main" id="{665E959D-8334-4976-96FE-31154F204CFD}"/>
              </a:ext>
            </a:extLst>
          </p:cNvPr>
          <p:cNvCxnSpPr>
            <a:cxnSpLocks/>
          </p:cNvCxnSpPr>
          <p:nvPr/>
        </p:nvCxnSpPr>
        <p:spPr>
          <a:xfrm>
            <a:off x="3153607" y="2614053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CaixaDeTexto 210">
            <a:extLst>
              <a:ext uri="{FF2B5EF4-FFF2-40B4-BE49-F238E27FC236}">
                <a16:creationId xmlns:a16="http://schemas.microsoft.com/office/drawing/2014/main" id="{6960B6C9-B96C-4B82-8E14-6299CA2A48D1}"/>
              </a:ext>
            </a:extLst>
          </p:cNvPr>
          <p:cNvSpPr txBox="1"/>
          <p:nvPr/>
        </p:nvSpPr>
        <p:spPr>
          <a:xfrm>
            <a:off x="2719540" y="2578579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12" name="Gráfico 211" descr="Reproduzir">
            <a:extLst>
              <a:ext uri="{FF2B5EF4-FFF2-40B4-BE49-F238E27FC236}">
                <a16:creationId xmlns:a16="http://schemas.microsoft.com/office/drawing/2014/main" id="{31519424-0C7A-486B-8240-39D01EB69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2875455" y="2752073"/>
            <a:ext cx="160802" cy="160802"/>
          </a:xfrm>
          <a:prstGeom prst="rect">
            <a:avLst/>
          </a:prstGeom>
        </p:spPr>
      </p:pic>
      <p:sp>
        <p:nvSpPr>
          <p:cNvPr id="213" name="Retângulo: Cantos Arredondados 212">
            <a:extLst>
              <a:ext uri="{FF2B5EF4-FFF2-40B4-BE49-F238E27FC236}">
                <a16:creationId xmlns:a16="http://schemas.microsoft.com/office/drawing/2014/main" id="{827326FE-89FC-40DA-8020-45B5D233CF13}"/>
              </a:ext>
            </a:extLst>
          </p:cNvPr>
          <p:cNvSpPr/>
          <p:nvPr/>
        </p:nvSpPr>
        <p:spPr>
          <a:xfrm>
            <a:off x="2281968" y="2291179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14" name="Retângulo: Cantos Arredondados 213">
            <a:extLst>
              <a:ext uri="{FF2B5EF4-FFF2-40B4-BE49-F238E27FC236}">
                <a16:creationId xmlns:a16="http://schemas.microsoft.com/office/drawing/2014/main" id="{3E57737E-F8AE-4725-B488-136BF491DE25}"/>
              </a:ext>
            </a:extLst>
          </p:cNvPr>
          <p:cNvSpPr/>
          <p:nvPr/>
        </p:nvSpPr>
        <p:spPr>
          <a:xfrm>
            <a:off x="2281968" y="3000135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15" name="CaixaDeTexto 214">
            <a:extLst>
              <a:ext uri="{FF2B5EF4-FFF2-40B4-BE49-F238E27FC236}">
                <a16:creationId xmlns:a16="http://schemas.microsoft.com/office/drawing/2014/main" id="{40B9C1DF-2465-4EB7-953C-387F7686F85D}"/>
              </a:ext>
            </a:extLst>
          </p:cNvPr>
          <p:cNvSpPr txBox="1"/>
          <p:nvPr/>
        </p:nvSpPr>
        <p:spPr>
          <a:xfrm>
            <a:off x="3558057" y="2576254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16" name="Gráfico 215" descr="Reproduzir">
            <a:extLst>
              <a:ext uri="{FF2B5EF4-FFF2-40B4-BE49-F238E27FC236}">
                <a16:creationId xmlns:a16="http://schemas.microsoft.com/office/drawing/2014/main" id="{3E0F574C-5C88-4311-A8EE-CEF28C8EB4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3759692" y="2749748"/>
            <a:ext cx="160802" cy="160802"/>
          </a:xfrm>
          <a:prstGeom prst="rect">
            <a:avLst/>
          </a:prstGeom>
        </p:spPr>
      </p:pic>
      <p:sp>
        <p:nvSpPr>
          <p:cNvPr id="218" name="Retângulo: Cantos Arredondados 217">
            <a:extLst>
              <a:ext uri="{FF2B5EF4-FFF2-40B4-BE49-F238E27FC236}">
                <a16:creationId xmlns:a16="http://schemas.microsoft.com/office/drawing/2014/main" id="{4B4614F7-0CC0-4C0C-8EB9-0CE415B1FE4C}"/>
              </a:ext>
            </a:extLst>
          </p:cNvPr>
          <p:cNvSpPr/>
          <p:nvPr/>
        </p:nvSpPr>
        <p:spPr>
          <a:xfrm>
            <a:off x="4064252" y="2575953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2E5DAF3F-661D-4328-93A8-4804701097CF}"/>
              </a:ext>
            </a:extLst>
          </p:cNvPr>
          <p:cNvSpPr txBox="1"/>
          <p:nvPr/>
        </p:nvSpPr>
        <p:spPr>
          <a:xfrm>
            <a:off x="4099486" y="2293518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220" name="Conector reto 219">
            <a:extLst>
              <a:ext uri="{FF2B5EF4-FFF2-40B4-BE49-F238E27FC236}">
                <a16:creationId xmlns:a16="http://schemas.microsoft.com/office/drawing/2014/main" id="{CBC5AADD-5390-4245-AF39-EF4C1E3511C7}"/>
              </a:ext>
            </a:extLst>
          </p:cNvPr>
          <p:cNvCxnSpPr>
            <a:cxnSpLocks/>
          </p:cNvCxnSpPr>
          <p:nvPr/>
        </p:nvCxnSpPr>
        <p:spPr>
          <a:xfrm>
            <a:off x="4938818" y="2614053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aixaDeTexto 220">
            <a:extLst>
              <a:ext uri="{FF2B5EF4-FFF2-40B4-BE49-F238E27FC236}">
                <a16:creationId xmlns:a16="http://schemas.microsoft.com/office/drawing/2014/main" id="{659EC9CA-4C95-4DA8-A554-CBC135834093}"/>
              </a:ext>
            </a:extLst>
          </p:cNvPr>
          <p:cNvSpPr txBox="1"/>
          <p:nvPr/>
        </p:nvSpPr>
        <p:spPr>
          <a:xfrm>
            <a:off x="4504751" y="2578579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22" name="Gráfico 221" descr="Reproduzir">
            <a:extLst>
              <a:ext uri="{FF2B5EF4-FFF2-40B4-BE49-F238E27FC236}">
                <a16:creationId xmlns:a16="http://schemas.microsoft.com/office/drawing/2014/main" id="{12C5C32B-21B8-44FC-9C20-DB0BA041C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4660666" y="2752073"/>
            <a:ext cx="160802" cy="160802"/>
          </a:xfrm>
          <a:prstGeom prst="rect">
            <a:avLst/>
          </a:prstGeom>
        </p:spPr>
      </p:pic>
      <p:sp>
        <p:nvSpPr>
          <p:cNvPr id="223" name="Retângulo: Cantos Arredondados 222">
            <a:extLst>
              <a:ext uri="{FF2B5EF4-FFF2-40B4-BE49-F238E27FC236}">
                <a16:creationId xmlns:a16="http://schemas.microsoft.com/office/drawing/2014/main" id="{86A2150B-299C-4582-992D-4F0E7C6508A2}"/>
              </a:ext>
            </a:extLst>
          </p:cNvPr>
          <p:cNvSpPr/>
          <p:nvPr/>
        </p:nvSpPr>
        <p:spPr>
          <a:xfrm>
            <a:off x="4067179" y="2291179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4" name="Retângulo: Cantos Arredondados 223">
            <a:extLst>
              <a:ext uri="{FF2B5EF4-FFF2-40B4-BE49-F238E27FC236}">
                <a16:creationId xmlns:a16="http://schemas.microsoft.com/office/drawing/2014/main" id="{2AB4679E-EF5C-41C4-966C-BE59B0AAEC1C}"/>
              </a:ext>
            </a:extLst>
          </p:cNvPr>
          <p:cNvSpPr/>
          <p:nvPr/>
        </p:nvSpPr>
        <p:spPr>
          <a:xfrm>
            <a:off x="4067179" y="3000135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5" name="CaixaDeTexto 224">
            <a:extLst>
              <a:ext uri="{FF2B5EF4-FFF2-40B4-BE49-F238E27FC236}">
                <a16:creationId xmlns:a16="http://schemas.microsoft.com/office/drawing/2014/main" id="{72EFDED6-1A4B-4D61-AECA-5F06ED93B83D}"/>
              </a:ext>
            </a:extLst>
          </p:cNvPr>
          <p:cNvSpPr txBox="1"/>
          <p:nvPr/>
        </p:nvSpPr>
        <p:spPr>
          <a:xfrm>
            <a:off x="5343268" y="2576254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26" name="Gráfico 225" descr="Reproduzir">
            <a:extLst>
              <a:ext uri="{FF2B5EF4-FFF2-40B4-BE49-F238E27FC236}">
                <a16:creationId xmlns:a16="http://schemas.microsoft.com/office/drawing/2014/main" id="{77C11C40-14B7-43E8-8194-C80CB30F15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5544903" y="2749748"/>
            <a:ext cx="160802" cy="160802"/>
          </a:xfrm>
          <a:prstGeom prst="rect">
            <a:avLst/>
          </a:prstGeom>
        </p:spPr>
      </p:pic>
      <p:sp>
        <p:nvSpPr>
          <p:cNvPr id="228" name="Retângulo: Cantos Arredondados 227">
            <a:extLst>
              <a:ext uri="{FF2B5EF4-FFF2-40B4-BE49-F238E27FC236}">
                <a16:creationId xmlns:a16="http://schemas.microsoft.com/office/drawing/2014/main" id="{D9A02380-56A1-4221-A84C-49277D2424C4}"/>
              </a:ext>
            </a:extLst>
          </p:cNvPr>
          <p:cNvSpPr/>
          <p:nvPr/>
        </p:nvSpPr>
        <p:spPr>
          <a:xfrm rot="10800000">
            <a:off x="11723940" y="2297116"/>
            <a:ext cx="419674" cy="689903"/>
          </a:xfrm>
          <a:prstGeom prst="roundRect">
            <a:avLst>
              <a:gd name="adj" fmla="val 8704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2DC9E560-F55E-4353-8BB0-6BFED44ECA48}"/>
              </a:ext>
            </a:extLst>
          </p:cNvPr>
          <p:cNvSpPr txBox="1"/>
          <p:nvPr/>
        </p:nvSpPr>
        <p:spPr>
          <a:xfrm rot="5400000">
            <a:off x="11551486" y="2520654"/>
            <a:ext cx="775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Variação</a:t>
            </a:r>
          </a:p>
        </p:txBody>
      </p:sp>
      <p:sp>
        <p:nvSpPr>
          <p:cNvPr id="230" name="Retângulo: Cantos Arredondados 229">
            <a:extLst>
              <a:ext uri="{FF2B5EF4-FFF2-40B4-BE49-F238E27FC236}">
                <a16:creationId xmlns:a16="http://schemas.microsoft.com/office/drawing/2014/main" id="{A6A2D0A4-A771-4687-8A93-945205370ED1}"/>
              </a:ext>
            </a:extLst>
          </p:cNvPr>
          <p:cNvSpPr/>
          <p:nvPr/>
        </p:nvSpPr>
        <p:spPr>
          <a:xfrm rot="10800000">
            <a:off x="11723940" y="3010206"/>
            <a:ext cx="419674" cy="453719"/>
          </a:xfrm>
          <a:prstGeom prst="roundRect">
            <a:avLst>
              <a:gd name="adj" fmla="val 9838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231" name="Imagem 230">
            <a:extLst>
              <a:ext uri="{FF2B5EF4-FFF2-40B4-BE49-F238E27FC236}">
                <a16:creationId xmlns:a16="http://schemas.microsoft.com/office/drawing/2014/main" id="{518BF227-497D-4BAF-87AD-121FFF1D3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765" y="3112709"/>
            <a:ext cx="246221" cy="246221"/>
          </a:xfrm>
          <a:prstGeom prst="rect">
            <a:avLst/>
          </a:prstGeom>
        </p:spPr>
      </p:pic>
      <p:sp>
        <p:nvSpPr>
          <p:cNvPr id="232" name="Retângulo: Cantos Arredondados 231">
            <a:extLst>
              <a:ext uri="{FF2B5EF4-FFF2-40B4-BE49-F238E27FC236}">
                <a16:creationId xmlns:a16="http://schemas.microsoft.com/office/drawing/2014/main" id="{ACE3CCAA-86AD-43CE-B236-28063739920C}"/>
              </a:ext>
            </a:extLst>
          </p:cNvPr>
          <p:cNvSpPr/>
          <p:nvPr/>
        </p:nvSpPr>
        <p:spPr>
          <a:xfrm>
            <a:off x="6356417" y="2586024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3" name="CaixaDeTexto 232">
            <a:extLst>
              <a:ext uri="{FF2B5EF4-FFF2-40B4-BE49-F238E27FC236}">
                <a16:creationId xmlns:a16="http://schemas.microsoft.com/office/drawing/2014/main" id="{7A24AE33-0490-4B41-B2F4-42D5CB1DA1CC}"/>
              </a:ext>
            </a:extLst>
          </p:cNvPr>
          <p:cNvSpPr txBox="1"/>
          <p:nvPr/>
        </p:nvSpPr>
        <p:spPr>
          <a:xfrm>
            <a:off x="6391651" y="2303589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234" name="Conector reto 233">
            <a:extLst>
              <a:ext uri="{FF2B5EF4-FFF2-40B4-BE49-F238E27FC236}">
                <a16:creationId xmlns:a16="http://schemas.microsoft.com/office/drawing/2014/main" id="{38B0E587-4394-4739-8D6D-46191CCCC9C8}"/>
              </a:ext>
            </a:extLst>
          </p:cNvPr>
          <p:cNvCxnSpPr>
            <a:cxnSpLocks/>
          </p:cNvCxnSpPr>
          <p:nvPr/>
        </p:nvCxnSpPr>
        <p:spPr>
          <a:xfrm>
            <a:off x="7230983" y="2624124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CaixaDeTexto 234">
            <a:extLst>
              <a:ext uri="{FF2B5EF4-FFF2-40B4-BE49-F238E27FC236}">
                <a16:creationId xmlns:a16="http://schemas.microsoft.com/office/drawing/2014/main" id="{69EB757A-DFF9-4826-877E-EDFDD3F16917}"/>
              </a:ext>
            </a:extLst>
          </p:cNvPr>
          <p:cNvSpPr txBox="1"/>
          <p:nvPr/>
        </p:nvSpPr>
        <p:spPr>
          <a:xfrm>
            <a:off x="6796916" y="2588650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36" name="Gráfico 235" descr="Reproduzir">
            <a:extLst>
              <a:ext uri="{FF2B5EF4-FFF2-40B4-BE49-F238E27FC236}">
                <a16:creationId xmlns:a16="http://schemas.microsoft.com/office/drawing/2014/main" id="{3818C4E5-C330-4513-9BD8-969D8831B4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952831" y="2762144"/>
            <a:ext cx="160802" cy="160802"/>
          </a:xfrm>
          <a:prstGeom prst="rect">
            <a:avLst/>
          </a:prstGeom>
        </p:spPr>
      </p:pic>
      <p:sp>
        <p:nvSpPr>
          <p:cNvPr id="237" name="Retângulo: Cantos Arredondados 236">
            <a:extLst>
              <a:ext uri="{FF2B5EF4-FFF2-40B4-BE49-F238E27FC236}">
                <a16:creationId xmlns:a16="http://schemas.microsoft.com/office/drawing/2014/main" id="{79DFE658-9E07-4D6C-AD11-FAAD386A0922}"/>
              </a:ext>
            </a:extLst>
          </p:cNvPr>
          <p:cNvSpPr/>
          <p:nvPr/>
        </p:nvSpPr>
        <p:spPr>
          <a:xfrm>
            <a:off x="6359344" y="2301250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8" name="Retângulo: Cantos Arredondados 237">
            <a:extLst>
              <a:ext uri="{FF2B5EF4-FFF2-40B4-BE49-F238E27FC236}">
                <a16:creationId xmlns:a16="http://schemas.microsoft.com/office/drawing/2014/main" id="{573D4ED0-6E28-4BDF-90C3-FEC39C7FBD4F}"/>
              </a:ext>
            </a:extLst>
          </p:cNvPr>
          <p:cNvSpPr/>
          <p:nvPr/>
        </p:nvSpPr>
        <p:spPr>
          <a:xfrm>
            <a:off x="6359344" y="3010206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9" name="CaixaDeTexto 238">
            <a:extLst>
              <a:ext uri="{FF2B5EF4-FFF2-40B4-BE49-F238E27FC236}">
                <a16:creationId xmlns:a16="http://schemas.microsoft.com/office/drawing/2014/main" id="{BF2CDE05-9FD4-4181-A05E-C0EF259DB0C1}"/>
              </a:ext>
            </a:extLst>
          </p:cNvPr>
          <p:cNvSpPr txBox="1"/>
          <p:nvPr/>
        </p:nvSpPr>
        <p:spPr>
          <a:xfrm>
            <a:off x="7635433" y="2586325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40" name="Gráfico 239" descr="Reproduzir">
            <a:extLst>
              <a:ext uri="{FF2B5EF4-FFF2-40B4-BE49-F238E27FC236}">
                <a16:creationId xmlns:a16="http://schemas.microsoft.com/office/drawing/2014/main" id="{409C0D4D-A4E3-45E2-A53B-935921F721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837068" y="2759819"/>
            <a:ext cx="160802" cy="160802"/>
          </a:xfrm>
          <a:prstGeom prst="rect">
            <a:avLst/>
          </a:prstGeom>
        </p:spPr>
      </p:pic>
      <p:sp>
        <p:nvSpPr>
          <p:cNvPr id="242" name="Retângulo: Cantos Arredondados 241">
            <a:extLst>
              <a:ext uri="{FF2B5EF4-FFF2-40B4-BE49-F238E27FC236}">
                <a16:creationId xmlns:a16="http://schemas.microsoft.com/office/drawing/2014/main" id="{06932EBA-70B6-43E5-BD65-2E90823447E7}"/>
              </a:ext>
            </a:extLst>
          </p:cNvPr>
          <p:cNvSpPr/>
          <p:nvPr/>
        </p:nvSpPr>
        <p:spPr>
          <a:xfrm>
            <a:off x="8144555" y="2584676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82769E62-C423-4031-A6E4-1396A861C8E8}"/>
              </a:ext>
            </a:extLst>
          </p:cNvPr>
          <p:cNvSpPr txBox="1"/>
          <p:nvPr/>
        </p:nvSpPr>
        <p:spPr>
          <a:xfrm>
            <a:off x="8179789" y="2302241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244" name="Conector reto 243">
            <a:extLst>
              <a:ext uri="{FF2B5EF4-FFF2-40B4-BE49-F238E27FC236}">
                <a16:creationId xmlns:a16="http://schemas.microsoft.com/office/drawing/2014/main" id="{52CEB5FD-C24D-4813-89B9-1832DC562722}"/>
              </a:ext>
            </a:extLst>
          </p:cNvPr>
          <p:cNvCxnSpPr>
            <a:cxnSpLocks/>
          </p:cNvCxnSpPr>
          <p:nvPr/>
        </p:nvCxnSpPr>
        <p:spPr>
          <a:xfrm>
            <a:off x="9019121" y="2622776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ixaDeTexto 244">
            <a:extLst>
              <a:ext uri="{FF2B5EF4-FFF2-40B4-BE49-F238E27FC236}">
                <a16:creationId xmlns:a16="http://schemas.microsoft.com/office/drawing/2014/main" id="{A0A4EF7E-471D-426B-9451-EA7298BEAC58}"/>
              </a:ext>
            </a:extLst>
          </p:cNvPr>
          <p:cNvSpPr txBox="1"/>
          <p:nvPr/>
        </p:nvSpPr>
        <p:spPr>
          <a:xfrm>
            <a:off x="8585054" y="2587302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46" name="Gráfico 245" descr="Reproduzir">
            <a:extLst>
              <a:ext uri="{FF2B5EF4-FFF2-40B4-BE49-F238E27FC236}">
                <a16:creationId xmlns:a16="http://schemas.microsoft.com/office/drawing/2014/main" id="{620BDFE2-580B-4EB5-991A-72664A7C6B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8740969" y="2760796"/>
            <a:ext cx="160802" cy="160802"/>
          </a:xfrm>
          <a:prstGeom prst="rect">
            <a:avLst/>
          </a:prstGeom>
        </p:spPr>
      </p:pic>
      <p:sp>
        <p:nvSpPr>
          <p:cNvPr id="247" name="Retângulo: Cantos Arredondados 246">
            <a:extLst>
              <a:ext uri="{FF2B5EF4-FFF2-40B4-BE49-F238E27FC236}">
                <a16:creationId xmlns:a16="http://schemas.microsoft.com/office/drawing/2014/main" id="{E713E498-49CA-4C98-9036-484D55F707C4}"/>
              </a:ext>
            </a:extLst>
          </p:cNvPr>
          <p:cNvSpPr/>
          <p:nvPr/>
        </p:nvSpPr>
        <p:spPr>
          <a:xfrm>
            <a:off x="8147482" y="2299902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8" name="Retângulo: Cantos Arredondados 247">
            <a:extLst>
              <a:ext uri="{FF2B5EF4-FFF2-40B4-BE49-F238E27FC236}">
                <a16:creationId xmlns:a16="http://schemas.microsoft.com/office/drawing/2014/main" id="{E8BF1E5C-067E-45D1-B913-C8FB9814CBCD}"/>
              </a:ext>
            </a:extLst>
          </p:cNvPr>
          <p:cNvSpPr/>
          <p:nvPr/>
        </p:nvSpPr>
        <p:spPr>
          <a:xfrm>
            <a:off x="8147482" y="3008858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F43050D6-A5F0-46E6-8298-9AC381065027}"/>
              </a:ext>
            </a:extLst>
          </p:cNvPr>
          <p:cNvSpPr txBox="1"/>
          <p:nvPr/>
        </p:nvSpPr>
        <p:spPr>
          <a:xfrm>
            <a:off x="9423571" y="2584977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50" name="Gráfico 249" descr="Reproduzir">
            <a:extLst>
              <a:ext uri="{FF2B5EF4-FFF2-40B4-BE49-F238E27FC236}">
                <a16:creationId xmlns:a16="http://schemas.microsoft.com/office/drawing/2014/main" id="{EBF3CB99-E38B-4774-BBC1-DCE65E5271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9625206" y="2758471"/>
            <a:ext cx="160802" cy="160802"/>
          </a:xfrm>
          <a:prstGeom prst="rect">
            <a:avLst/>
          </a:prstGeom>
        </p:spPr>
      </p:pic>
      <p:sp>
        <p:nvSpPr>
          <p:cNvPr id="252" name="Retângulo: Cantos Arredondados 251">
            <a:extLst>
              <a:ext uri="{FF2B5EF4-FFF2-40B4-BE49-F238E27FC236}">
                <a16:creationId xmlns:a16="http://schemas.microsoft.com/office/drawing/2014/main" id="{CEFF1485-BF63-4B98-99E7-DCBA4BDF9FA9}"/>
              </a:ext>
            </a:extLst>
          </p:cNvPr>
          <p:cNvSpPr/>
          <p:nvPr/>
        </p:nvSpPr>
        <p:spPr>
          <a:xfrm>
            <a:off x="9929766" y="2584676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3" name="CaixaDeTexto 252">
            <a:extLst>
              <a:ext uri="{FF2B5EF4-FFF2-40B4-BE49-F238E27FC236}">
                <a16:creationId xmlns:a16="http://schemas.microsoft.com/office/drawing/2014/main" id="{E4BB5AD7-3AA3-43D0-AEE6-39A35C0F7878}"/>
              </a:ext>
            </a:extLst>
          </p:cNvPr>
          <p:cNvSpPr txBox="1"/>
          <p:nvPr/>
        </p:nvSpPr>
        <p:spPr>
          <a:xfrm>
            <a:off x="9965000" y="2302241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254" name="Conector reto 253">
            <a:extLst>
              <a:ext uri="{FF2B5EF4-FFF2-40B4-BE49-F238E27FC236}">
                <a16:creationId xmlns:a16="http://schemas.microsoft.com/office/drawing/2014/main" id="{721C68A8-1F34-4D8C-94E1-B008047B088A}"/>
              </a:ext>
            </a:extLst>
          </p:cNvPr>
          <p:cNvCxnSpPr>
            <a:cxnSpLocks/>
          </p:cNvCxnSpPr>
          <p:nvPr/>
        </p:nvCxnSpPr>
        <p:spPr>
          <a:xfrm>
            <a:off x="10804332" y="2622776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CaixaDeTexto 254">
            <a:extLst>
              <a:ext uri="{FF2B5EF4-FFF2-40B4-BE49-F238E27FC236}">
                <a16:creationId xmlns:a16="http://schemas.microsoft.com/office/drawing/2014/main" id="{14E2BB30-7A6B-4C10-BF68-D6060D9D4F6B}"/>
              </a:ext>
            </a:extLst>
          </p:cNvPr>
          <p:cNvSpPr txBox="1"/>
          <p:nvPr/>
        </p:nvSpPr>
        <p:spPr>
          <a:xfrm>
            <a:off x="10370265" y="2587302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56" name="Gráfico 255" descr="Reproduzir">
            <a:extLst>
              <a:ext uri="{FF2B5EF4-FFF2-40B4-BE49-F238E27FC236}">
                <a16:creationId xmlns:a16="http://schemas.microsoft.com/office/drawing/2014/main" id="{D4E56385-97EC-4F9B-9D34-6BD091D17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0526180" y="2760796"/>
            <a:ext cx="160802" cy="160802"/>
          </a:xfrm>
          <a:prstGeom prst="rect">
            <a:avLst/>
          </a:prstGeom>
        </p:spPr>
      </p:pic>
      <p:sp>
        <p:nvSpPr>
          <p:cNvPr id="257" name="Retângulo: Cantos Arredondados 256">
            <a:extLst>
              <a:ext uri="{FF2B5EF4-FFF2-40B4-BE49-F238E27FC236}">
                <a16:creationId xmlns:a16="http://schemas.microsoft.com/office/drawing/2014/main" id="{834BD06C-F017-4F7C-AEA7-13C46D054130}"/>
              </a:ext>
            </a:extLst>
          </p:cNvPr>
          <p:cNvSpPr/>
          <p:nvPr/>
        </p:nvSpPr>
        <p:spPr>
          <a:xfrm>
            <a:off x="9932693" y="2299902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58" name="Retângulo: Cantos Arredondados 257">
            <a:extLst>
              <a:ext uri="{FF2B5EF4-FFF2-40B4-BE49-F238E27FC236}">
                <a16:creationId xmlns:a16="http://schemas.microsoft.com/office/drawing/2014/main" id="{5F20DD16-FE59-41F2-B356-E1477D1FC603}"/>
              </a:ext>
            </a:extLst>
          </p:cNvPr>
          <p:cNvSpPr/>
          <p:nvPr/>
        </p:nvSpPr>
        <p:spPr>
          <a:xfrm>
            <a:off x="9932693" y="3008858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59" name="CaixaDeTexto 258">
            <a:extLst>
              <a:ext uri="{FF2B5EF4-FFF2-40B4-BE49-F238E27FC236}">
                <a16:creationId xmlns:a16="http://schemas.microsoft.com/office/drawing/2014/main" id="{FBC05C9D-F530-42AD-8888-641A550EF13A}"/>
              </a:ext>
            </a:extLst>
          </p:cNvPr>
          <p:cNvSpPr txBox="1"/>
          <p:nvPr/>
        </p:nvSpPr>
        <p:spPr>
          <a:xfrm>
            <a:off x="11208782" y="2584977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60" name="Gráfico 259" descr="Reproduzir">
            <a:extLst>
              <a:ext uri="{FF2B5EF4-FFF2-40B4-BE49-F238E27FC236}">
                <a16:creationId xmlns:a16="http://schemas.microsoft.com/office/drawing/2014/main" id="{ACE230EC-42E0-4008-B0FA-D7A36F1FB8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1410417" y="2758471"/>
            <a:ext cx="160802" cy="160802"/>
          </a:xfrm>
          <a:prstGeom prst="rect">
            <a:avLst/>
          </a:prstGeom>
        </p:spPr>
      </p:pic>
      <p:sp>
        <p:nvSpPr>
          <p:cNvPr id="272" name="Forma Livre: Forma 271">
            <a:extLst>
              <a:ext uri="{FF2B5EF4-FFF2-40B4-BE49-F238E27FC236}">
                <a16:creationId xmlns:a16="http://schemas.microsoft.com/office/drawing/2014/main" id="{6BDBD08C-D77B-4154-9FA0-890E91F8A65C}"/>
              </a:ext>
            </a:extLst>
          </p:cNvPr>
          <p:cNvSpPr/>
          <p:nvPr/>
        </p:nvSpPr>
        <p:spPr>
          <a:xfrm>
            <a:off x="42821" y="356421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EC655FDA-ECFB-425B-94F2-4D5225B9245E}"/>
              </a:ext>
            </a:extLst>
          </p:cNvPr>
          <p:cNvSpPr/>
          <p:nvPr/>
        </p:nvSpPr>
        <p:spPr>
          <a:xfrm>
            <a:off x="41826" y="392138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9" name="Imagem 108">
            <a:extLst>
              <a:ext uri="{FF2B5EF4-FFF2-40B4-BE49-F238E27FC236}">
                <a16:creationId xmlns:a16="http://schemas.microsoft.com/office/drawing/2014/main" id="{9304A39E-AEB5-4599-BC54-5F38D7D859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3977383"/>
            <a:ext cx="528526" cy="528526"/>
          </a:xfrm>
          <a:prstGeom prst="rect">
            <a:avLst/>
          </a:prstGeom>
        </p:spPr>
      </p:pic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99517C3D-E90C-496A-B06B-20D30CBAC58D}"/>
              </a:ext>
            </a:extLst>
          </p:cNvPr>
          <p:cNvSpPr txBox="1"/>
          <p:nvPr/>
        </p:nvSpPr>
        <p:spPr>
          <a:xfrm>
            <a:off x="502401" y="435445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113" name="Imagem 112">
            <a:extLst>
              <a:ext uri="{FF2B5EF4-FFF2-40B4-BE49-F238E27FC236}">
                <a16:creationId xmlns:a16="http://schemas.microsoft.com/office/drawing/2014/main" id="{4DBB2E63-5776-4038-BDDE-7EAF893932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4625132"/>
            <a:ext cx="528526" cy="528526"/>
          </a:xfrm>
          <a:prstGeom prst="rect">
            <a:avLst/>
          </a:prstGeom>
        </p:spPr>
      </p:pic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2F7CF94B-5F1B-408E-A976-1B7CE62D5418}"/>
              </a:ext>
            </a:extLst>
          </p:cNvPr>
          <p:cNvSpPr txBox="1"/>
          <p:nvPr/>
        </p:nvSpPr>
        <p:spPr>
          <a:xfrm>
            <a:off x="502401" y="500220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117" name="Imagem 116">
            <a:extLst>
              <a:ext uri="{FF2B5EF4-FFF2-40B4-BE49-F238E27FC236}">
                <a16:creationId xmlns:a16="http://schemas.microsoft.com/office/drawing/2014/main" id="{E799D06C-E004-4590-8BD7-15196E903F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5272882"/>
            <a:ext cx="528526" cy="528526"/>
          </a:xfrm>
          <a:prstGeom prst="rect">
            <a:avLst/>
          </a:prstGeom>
        </p:spPr>
      </p:pic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61F7B82B-BBCA-40B3-86C6-68F4203E807A}"/>
              </a:ext>
            </a:extLst>
          </p:cNvPr>
          <p:cNvSpPr txBox="1"/>
          <p:nvPr/>
        </p:nvSpPr>
        <p:spPr>
          <a:xfrm>
            <a:off x="502401" y="564995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F23EF44D-F21E-4482-9979-372E13284F6E}"/>
              </a:ext>
            </a:extLst>
          </p:cNvPr>
          <p:cNvSpPr txBox="1"/>
          <p:nvPr/>
        </p:nvSpPr>
        <p:spPr>
          <a:xfrm>
            <a:off x="1832917" y="368866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86626693-4557-4932-929C-6425947A6F1C}"/>
              </a:ext>
            </a:extLst>
          </p:cNvPr>
          <p:cNvSpPr txBox="1"/>
          <p:nvPr/>
        </p:nvSpPr>
        <p:spPr>
          <a:xfrm>
            <a:off x="2315270" y="368866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3A37CF7-4FEA-4164-BB9D-421177EFEA60}"/>
              </a:ext>
            </a:extLst>
          </p:cNvPr>
          <p:cNvSpPr txBox="1"/>
          <p:nvPr/>
        </p:nvSpPr>
        <p:spPr>
          <a:xfrm>
            <a:off x="446215" y="361055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C15213DA-5744-4724-9CBD-97FE351730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1" y="3610702"/>
            <a:ext cx="264294" cy="264294"/>
          </a:xfrm>
          <a:prstGeom prst="rect">
            <a:avLst/>
          </a:prstGeom>
        </p:spPr>
      </p:pic>
      <p:cxnSp>
        <p:nvCxnSpPr>
          <p:cNvPr id="279" name="Conector reto 278">
            <a:extLst>
              <a:ext uri="{FF2B5EF4-FFF2-40B4-BE49-F238E27FC236}">
                <a16:creationId xmlns:a16="http://schemas.microsoft.com/office/drawing/2014/main" id="{8F1FB2C3-B305-484D-9D7B-ACD02FCA2C68}"/>
              </a:ext>
            </a:extLst>
          </p:cNvPr>
          <p:cNvCxnSpPr>
            <a:cxnSpLocks/>
          </p:cNvCxnSpPr>
          <p:nvPr/>
        </p:nvCxnSpPr>
        <p:spPr>
          <a:xfrm flipH="1">
            <a:off x="2314026" y="404636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Forma Livre: Forma 279">
            <a:extLst>
              <a:ext uri="{FF2B5EF4-FFF2-40B4-BE49-F238E27FC236}">
                <a16:creationId xmlns:a16="http://schemas.microsoft.com/office/drawing/2014/main" id="{1CBC0E0B-CF8C-44B0-BEB3-D6785582F4B5}"/>
              </a:ext>
            </a:extLst>
          </p:cNvPr>
          <p:cNvSpPr/>
          <p:nvPr/>
        </p:nvSpPr>
        <p:spPr>
          <a:xfrm>
            <a:off x="2954579" y="356421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81" name="Forma Livre: Forma 280">
            <a:extLst>
              <a:ext uri="{FF2B5EF4-FFF2-40B4-BE49-F238E27FC236}">
                <a16:creationId xmlns:a16="http://schemas.microsoft.com/office/drawing/2014/main" id="{A3C1E5F4-C754-41E2-BBDA-D532A08748EE}"/>
              </a:ext>
            </a:extLst>
          </p:cNvPr>
          <p:cNvSpPr/>
          <p:nvPr/>
        </p:nvSpPr>
        <p:spPr>
          <a:xfrm>
            <a:off x="2953584" y="392138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2" name="Imagem 281">
            <a:extLst>
              <a:ext uri="{FF2B5EF4-FFF2-40B4-BE49-F238E27FC236}">
                <a16:creationId xmlns:a16="http://schemas.microsoft.com/office/drawing/2014/main" id="{CBCA5016-6C92-4105-A557-A9F4E58A02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2" y="3977383"/>
            <a:ext cx="528526" cy="528526"/>
          </a:xfrm>
          <a:prstGeom prst="rect">
            <a:avLst/>
          </a:prstGeom>
        </p:spPr>
      </p:pic>
      <p:sp>
        <p:nvSpPr>
          <p:cNvPr id="283" name="CaixaDeTexto 282">
            <a:extLst>
              <a:ext uri="{FF2B5EF4-FFF2-40B4-BE49-F238E27FC236}">
                <a16:creationId xmlns:a16="http://schemas.microsoft.com/office/drawing/2014/main" id="{5423F83B-94B3-4AB1-9CEE-F814AF5F19D8}"/>
              </a:ext>
            </a:extLst>
          </p:cNvPr>
          <p:cNvSpPr txBox="1"/>
          <p:nvPr/>
        </p:nvSpPr>
        <p:spPr>
          <a:xfrm>
            <a:off x="3414159" y="435445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84" name="Imagem 283">
            <a:extLst>
              <a:ext uri="{FF2B5EF4-FFF2-40B4-BE49-F238E27FC236}">
                <a16:creationId xmlns:a16="http://schemas.microsoft.com/office/drawing/2014/main" id="{1925E552-CDFD-4F50-84A0-AC3851B139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2" y="4626242"/>
            <a:ext cx="528526" cy="528526"/>
          </a:xfrm>
          <a:prstGeom prst="rect">
            <a:avLst/>
          </a:prstGeom>
        </p:spPr>
      </p:pic>
      <p:sp>
        <p:nvSpPr>
          <p:cNvPr id="285" name="CaixaDeTexto 284">
            <a:extLst>
              <a:ext uri="{FF2B5EF4-FFF2-40B4-BE49-F238E27FC236}">
                <a16:creationId xmlns:a16="http://schemas.microsoft.com/office/drawing/2014/main" id="{B2C1EB4C-DFA7-4CAB-89F2-85B4B9D88E39}"/>
              </a:ext>
            </a:extLst>
          </p:cNvPr>
          <p:cNvSpPr txBox="1"/>
          <p:nvPr/>
        </p:nvSpPr>
        <p:spPr>
          <a:xfrm>
            <a:off x="3414159" y="500331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86" name="Imagem 285">
            <a:extLst>
              <a:ext uri="{FF2B5EF4-FFF2-40B4-BE49-F238E27FC236}">
                <a16:creationId xmlns:a16="http://schemas.microsoft.com/office/drawing/2014/main" id="{E9F47523-8B9A-4174-A95C-0D460D37F3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2" y="5272882"/>
            <a:ext cx="528526" cy="528526"/>
          </a:xfrm>
          <a:prstGeom prst="rect">
            <a:avLst/>
          </a:prstGeom>
        </p:spPr>
      </p:pic>
      <p:sp>
        <p:nvSpPr>
          <p:cNvPr id="287" name="CaixaDeTexto 286">
            <a:extLst>
              <a:ext uri="{FF2B5EF4-FFF2-40B4-BE49-F238E27FC236}">
                <a16:creationId xmlns:a16="http://schemas.microsoft.com/office/drawing/2014/main" id="{CAE0D99E-EA39-417C-9615-7157994F083D}"/>
              </a:ext>
            </a:extLst>
          </p:cNvPr>
          <p:cNvSpPr txBox="1"/>
          <p:nvPr/>
        </p:nvSpPr>
        <p:spPr>
          <a:xfrm>
            <a:off x="3414159" y="564995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288" name="CaixaDeTexto 287">
            <a:extLst>
              <a:ext uri="{FF2B5EF4-FFF2-40B4-BE49-F238E27FC236}">
                <a16:creationId xmlns:a16="http://schemas.microsoft.com/office/drawing/2014/main" id="{E7165A9A-49AD-4A46-9E09-A46B4B087C64}"/>
              </a:ext>
            </a:extLst>
          </p:cNvPr>
          <p:cNvSpPr txBox="1"/>
          <p:nvPr/>
        </p:nvSpPr>
        <p:spPr>
          <a:xfrm>
            <a:off x="4744675" y="368866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289" name="CaixaDeTexto 288">
            <a:extLst>
              <a:ext uri="{FF2B5EF4-FFF2-40B4-BE49-F238E27FC236}">
                <a16:creationId xmlns:a16="http://schemas.microsoft.com/office/drawing/2014/main" id="{1845AB6A-5D70-4EE2-BD19-9232F0E8ACF4}"/>
              </a:ext>
            </a:extLst>
          </p:cNvPr>
          <p:cNvSpPr txBox="1"/>
          <p:nvPr/>
        </p:nvSpPr>
        <p:spPr>
          <a:xfrm>
            <a:off x="5227028" y="368866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290" name="CaixaDeTexto 289">
            <a:extLst>
              <a:ext uri="{FF2B5EF4-FFF2-40B4-BE49-F238E27FC236}">
                <a16:creationId xmlns:a16="http://schemas.microsoft.com/office/drawing/2014/main" id="{AED27418-2801-47C1-B8CD-3C1C95941CD8}"/>
              </a:ext>
            </a:extLst>
          </p:cNvPr>
          <p:cNvSpPr txBox="1"/>
          <p:nvPr/>
        </p:nvSpPr>
        <p:spPr>
          <a:xfrm>
            <a:off x="3357973" y="361055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291" name="Imagem 290">
            <a:extLst>
              <a:ext uri="{FF2B5EF4-FFF2-40B4-BE49-F238E27FC236}">
                <a16:creationId xmlns:a16="http://schemas.microsoft.com/office/drawing/2014/main" id="{9CB2BE64-E0B1-4B82-862C-D8D4821ED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309" y="3610702"/>
            <a:ext cx="264294" cy="264294"/>
          </a:xfrm>
          <a:prstGeom prst="rect">
            <a:avLst/>
          </a:prstGeom>
        </p:spPr>
      </p:pic>
      <p:cxnSp>
        <p:nvCxnSpPr>
          <p:cNvPr id="292" name="Conector reto 291">
            <a:extLst>
              <a:ext uri="{FF2B5EF4-FFF2-40B4-BE49-F238E27FC236}">
                <a16:creationId xmlns:a16="http://schemas.microsoft.com/office/drawing/2014/main" id="{F6C17329-30DE-47B4-A3C7-54E678FFA2F6}"/>
              </a:ext>
            </a:extLst>
          </p:cNvPr>
          <p:cNvCxnSpPr>
            <a:cxnSpLocks/>
          </p:cNvCxnSpPr>
          <p:nvPr/>
        </p:nvCxnSpPr>
        <p:spPr>
          <a:xfrm flipH="1">
            <a:off x="5225784" y="404636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Forma Livre: Forma 292">
            <a:extLst>
              <a:ext uri="{FF2B5EF4-FFF2-40B4-BE49-F238E27FC236}">
                <a16:creationId xmlns:a16="http://schemas.microsoft.com/office/drawing/2014/main" id="{A373167C-FFFB-4043-BC16-B85D23786F94}"/>
              </a:ext>
            </a:extLst>
          </p:cNvPr>
          <p:cNvSpPr/>
          <p:nvPr/>
        </p:nvSpPr>
        <p:spPr>
          <a:xfrm>
            <a:off x="42821" y="6041929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94" name="Forma Livre: Forma 293">
            <a:extLst>
              <a:ext uri="{FF2B5EF4-FFF2-40B4-BE49-F238E27FC236}">
                <a16:creationId xmlns:a16="http://schemas.microsoft.com/office/drawing/2014/main" id="{4FCFDE3F-2287-4E10-A5D9-5EA5F57BB9DF}"/>
              </a:ext>
            </a:extLst>
          </p:cNvPr>
          <p:cNvSpPr/>
          <p:nvPr/>
        </p:nvSpPr>
        <p:spPr>
          <a:xfrm>
            <a:off x="41826" y="6399106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5" name="Imagem 294">
            <a:extLst>
              <a:ext uri="{FF2B5EF4-FFF2-40B4-BE49-F238E27FC236}">
                <a16:creationId xmlns:a16="http://schemas.microsoft.com/office/drawing/2014/main" id="{FB755592-1CCB-4694-9487-E6444F48D9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6455101"/>
            <a:ext cx="528526" cy="528526"/>
          </a:xfrm>
          <a:prstGeom prst="rect">
            <a:avLst/>
          </a:prstGeom>
        </p:spPr>
      </p:pic>
      <p:sp>
        <p:nvSpPr>
          <p:cNvPr id="296" name="CaixaDeTexto 295">
            <a:extLst>
              <a:ext uri="{FF2B5EF4-FFF2-40B4-BE49-F238E27FC236}">
                <a16:creationId xmlns:a16="http://schemas.microsoft.com/office/drawing/2014/main" id="{714C93DD-127D-4796-BCE2-299C0B3760BE}"/>
              </a:ext>
            </a:extLst>
          </p:cNvPr>
          <p:cNvSpPr txBox="1"/>
          <p:nvPr/>
        </p:nvSpPr>
        <p:spPr>
          <a:xfrm>
            <a:off x="502401" y="6832174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97" name="Imagem 296">
            <a:extLst>
              <a:ext uri="{FF2B5EF4-FFF2-40B4-BE49-F238E27FC236}">
                <a16:creationId xmlns:a16="http://schemas.microsoft.com/office/drawing/2014/main" id="{B1EC89DF-BF77-4D7C-A250-EE2FE5287A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7102850"/>
            <a:ext cx="528526" cy="528526"/>
          </a:xfrm>
          <a:prstGeom prst="rect">
            <a:avLst/>
          </a:prstGeom>
        </p:spPr>
      </p:pic>
      <p:sp>
        <p:nvSpPr>
          <p:cNvPr id="298" name="CaixaDeTexto 297">
            <a:extLst>
              <a:ext uri="{FF2B5EF4-FFF2-40B4-BE49-F238E27FC236}">
                <a16:creationId xmlns:a16="http://schemas.microsoft.com/office/drawing/2014/main" id="{EA848494-6711-4559-9C37-3BE93DAF41F8}"/>
              </a:ext>
            </a:extLst>
          </p:cNvPr>
          <p:cNvSpPr txBox="1"/>
          <p:nvPr/>
        </p:nvSpPr>
        <p:spPr>
          <a:xfrm>
            <a:off x="502401" y="7479923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99" name="Imagem 298">
            <a:extLst>
              <a:ext uri="{FF2B5EF4-FFF2-40B4-BE49-F238E27FC236}">
                <a16:creationId xmlns:a16="http://schemas.microsoft.com/office/drawing/2014/main" id="{999EB78F-2988-4205-A3EE-FAF9B2C5B5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7750600"/>
            <a:ext cx="528526" cy="528526"/>
          </a:xfrm>
          <a:prstGeom prst="rect">
            <a:avLst/>
          </a:prstGeom>
        </p:spPr>
      </p:pic>
      <p:sp>
        <p:nvSpPr>
          <p:cNvPr id="300" name="CaixaDeTexto 299">
            <a:extLst>
              <a:ext uri="{FF2B5EF4-FFF2-40B4-BE49-F238E27FC236}">
                <a16:creationId xmlns:a16="http://schemas.microsoft.com/office/drawing/2014/main" id="{273DA8EB-6015-4FC0-9B06-5DB17B98E4F1}"/>
              </a:ext>
            </a:extLst>
          </p:cNvPr>
          <p:cNvSpPr txBox="1"/>
          <p:nvPr/>
        </p:nvSpPr>
        <p:spPr>
          <a:xfrm>
            <a:off x="502401" y="8127673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01" name="CaixaDeTexto 300">
            <a:extLst>
              <a:ext uri="{FF2B5EF4-FFF2-40B4-BE49-F238E27FC236}">
                <a16:creationId xmlns:a16="http://schemas.microsoft.com/office/drawing/2014/main" id="{D75EE8BD-61A5-4C15-B060-BFAB37116C54}"/>
              </a:ext>
            </a:extLst>
          </p:cNvPr>
          <p:cNvSpPr txBox="1"/>
          <p:nvPr/>
        </p:nvSpPr>
        <p:spPr>
          <a:xfrm>
            <a:off x="1832917" y="6166382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02" name="CaixaDeTexto 301">
            <a:extLst>
              <a:ext uri="{FF2B5EF4-FFF2-40B4-BE49-F238E27FC236}">
                <a16:creationId xmlns:a16="http://schemas.microsoft.com/office/drawing/2014/main" id="{BD9F278B-7454-4528-A4F2-04A05B3242A0}"/>
              </a:ext>
            </a:extLst>
          </p:cNvPr>
          <p:cNvSpPr txBox="1"/>
          <p:nvPr/>
        </p:nvSpPr>
        <p:spPr>
          <a:xfrm>
            <a:off x="2315270" y="6166382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03" name="CaixaDeTexto 302">
            <a:extLst>
              <a:ext uri="{FF2B5EF4-FFF2-40B4-BE49-F238E27FC236}">
                <a16:creationId xmlns:a16="http://schemas.microsoft.com/office/drawing/2014/main" id="{FEE3B4C3-5180-41B0-8145-B783E597C126}"/>
              </a:ext>
            </a:extLst>
          </p:cNvPr>
          <p:cNvSpPr txBox="1"/>
          <p:nvPr/>
        </p:nvSpPr>
        <p:spPr>
          <a:xfrm>
            <a:off x="446215" y="6088268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04" name="Imagem 303">
            <a:extLst>
              <a:ext uri="{FF2B5EF4-FFF2-40B4-BE49-F238E27FC236}">
                <a16:creationId xmlns:a16="http://schemas.microsoft.com/office/drawing/2014/main" id="{66292504-390F-45CA-9D0B-198590D56E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1" y="6088420"/>
            <a:ext cx="264294" cy="264294"/>
          </a:xfrm>
          <a:prstGeom prst="rect">
            <a:avLst/>
          </a:prstGeom>
        </p:spPr>
      </p:pic>
      <p:cxnSp>
        <p:nvCxnSpPr>
          <p:cNvPr id="305" name="Conector reto 304">
            <a:extLst>
              <a:ext uri="{FF2B5EF4-FFF2-40B4-BE49-F238E27FC236}">
                <a16:creationId xmlns:a16="http://schemas.microsoft.com/office/drawing/2014/main" id="{E15BA117-E28A-44E2-B25A-7655CE206701}"/>
              </a:ext>
            </a:extLst>
          </p:cNvPr>
          <p:cNvCxnSpPr>
            <a:cxnSpLocks/>
          </p:cNvCxnSpPr>
          <p:nvPr/>
        </p:nvCxnSpPr>
        <p:spPr>
          <a:xfrm flipH="1">
            <a:off x="2314026" y="6524085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Forma Livre: Forma 305">
            <a:extLst>
              <a:ext uri="{FF2B5EF4-FFF2-40B4-BE49-F238E27FC236}">
                <a16:creationId xmlns:a16="http://schemas.microsoft.com/office/drawing/2014/main" id="{5A9595B2-E3C8-49E8-80F2-FEF8A6819474}"/>
              </a:ext>
            </a:extLst>
          </p:cNvPr>
          <p:cNvSpPr/>
          <p:nvPr/>
        </p:nvSpPr>
        <p:spPr>
          <a:xfrm>
            <a:off x="6375891" y="356421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07" name="Forma Livre: Forma 306">
            <a:extLst>
              <a:ext uri="{FF2B5EF4-FFF2-40B4-BE49-F238E27FC236}">
                <a16:creationId xmlns:a16="http://schemas.microsoft.com/office/drawing/2014/main" id="{F9ACD3B5-373B-473D-8484-A4F958FAD4AA}"/>
              </a:ext>
            </a:extLst>
          </p:cNvPr>
          <p:cNvSpPr/>
          <p:nvPr/>
        </p:nvSpPr>
        <p:spPr>
          <a:xfrm>
            <a:off x="6374896" y="392138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8" name="Imagem 307">
            <a:extLst>
              <a:ext uri="{FF2B5EF4-FFF2-40B4-BE49-F238E27FC236}">
                <a16:creationId xmlns:a16="http://schemas.microsoft.com/office/drawing/2014/main" id="{9D5B5FD3-B98B-4749-B65D-4BE0622A01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64" y="3977383"/>
            <a:ext cx="528526" cy="528526"/>
          </a:xfrm>
          <a:prstGeom prst="rect">
            <a:avLst/>
          </a:prstGeom>
        </p:spPr>
      </p:pic>
      <p:sp>
        <p:nvSpPr>
          <p:cNvPr id="309" name="CaixaDeTexto 308">
            <a:extLst>
              <a:ext uri="{FF2B5EF4-FFF2-40B4-BE49-F238E27FC236}">
                <a16:creationId xmlns:a16="http://schemas.microsoft.com/office/drawing/2014/main" id="{D78115EC-275E-4BE5-B8CC-495CA6A5F488}"/>
              </a:ext>
            </a:extLst>
          </p:cNvPr>
          <p:cNvSpPr txBox="1"/>
          <p:nvPr/>
        </p:nvSpPr>
        <p:spPr>
          <a:xfrm>
            <a:off x="6835471" y="435445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10" name="Imagem 309">
            <a:extLst>
              <a:ext uri="{FF2B5EF4-FFF2-40B4-BE49-F238E27FC236}">
                <a16:creationId xmlns:a16="http://schemas.microsoft.com/office/drawing/2014/main" id="{28BEBCF0-2571-4E13-8A26-BF631B6836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64" y="4625132"/>
            <a:ext cx="528526" cy="528526"/>
          </a:xfrm>
          <a:prstGeom prst="rect">
            <a:avLst/>
          </a:prstGeom>
        </p:spPr>
      </p:pic>
      <p:sp>
        <p:nvSpPr>
          <p:cNvPr id="311" name="CaixaDeTexto 310">
            <a:extLst>
              <a:ext uri="{FF2B5EF4-FFF2-40B4-BE49-F238E27FC236}">
                <a16:creationId xmlns:a16="http://schemas.microsoft.com/office/drawing/2014/main" id="{77DCE7ED-C1C3-4123-A07E-6E27AABF2D79}"/>
              </a:ext>
            </a:extLst>
          </p:cNvPr>
          <p:cNvSpPr txBox="1"/>
          <p:nvPr/>
        </p:nvSpPr>
        <p:spPr>
          <a:xfrm>
            <a:off x="6835471" y="500220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12" name="Imagem 311">
            <a:extLst>
              <a:ext uri="{FF2B5EF4-FFF2-40B4-BE49-F238E27FC236}">
                <a16:creationId xmlns:a16="http://schemas.microsoft.com/office/drawing/2014/main" id="{3A821379-0701-46C4-8125-6B7211E2A6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64" y="5272882"/>
            <a:ext cx="528526" cy="528526"/>
          </a:xfrm>
          <a:prstGeom prst="rect">
            <a:avLst/>
          </a:prstGeom>
        </p:spPr>
      </p:pic>
      <p:sp>
        <p:nvSpPr>
          <p:cNvPr id="313" name="CaixaDeTexto 312">
            <a:extLst>
              <a:ext uri="{FF2B5EF4-FFF2-40B4-BE49-F238E27FC236}">
                <a16:creationId xmlns:a16="http://schemas.microsoft.com/office/drawing/2014/main" id="{7C594D66-43B4-436D-92C0-9CF5136B2FE8}"/>
              </a:ext>
            </a:extLst>
          </p:cNvPr>
          <p:cNvSpPr txBox="1"/>
          <p:nvPr/>
        </p:nvSpPr>
        <p:spPr>
          <a:xfrm>
            <a:off x="6835471" y="564995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14" name="CaixaDeTexto 313">
            <a:extLst>
              <a:ext uri="{FF2B5EF4-FFF2-40B4-BE49-F238E27FC236}">
                <a16:creationId xmlns:a16="http://schemas.microsoft.com/office/drawing/2014/main" id="{D1170AF5-0496-4B55-9464-2D09B908E27C}"/>
              </a:ext>
            </a:extLst>
          </p:cNvPr>
          <p:cNvSpPr txBox="1"/>
          <p:nvPr/>
        </p:nvSpPr>
        <p:spPr>
          <a:xfrm>
            <a:off x="8165987" y="368866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15" name="CaixaDeTexto 314">
            <a:extLst>
              <a:ext uri="{FF2B5EF4-FFF2-40B4-BE49-F238E27FC236}">
                <a16:creationId xmlns:a16="http://schemas.microsoft.com/office/drawing/2014/main" id="{3DBA7CF4-8FFD-48B7-8CD9-F95B3E146E2F}"/>
              </a:ext>
            </a:extLst>
          </p:cNvPr>
          <p:cNvSpPr txBox="1"/>
          <p:nvPr/>
        </p:nvSpPr>
        <p:spPr>
          <a:xfrm>
            <a:off x="8648340" y="368866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16" name="CaixaDeTexto 315">
            <a:extLst>
              <a:ext uri="{FF2B5EF4-FFF2-40B4-BE49-F238E27FC236}">
                <a16:creationId xmlns:a16="http://schemas.microsoft.com/office/drawing/2014/main" id="{02ECA3C5-3B4D-457A-B6FE-E138607F4BD5}"/>
              </a:ext>
            </a:extLst>
          </p:cNvPr>
          <p:cNvSpPr txBox="1"/>
          <p:nvPr/>
        </p:nvSpPr>
        <p:spPr>
          <a:xfrm>
            <a:off x="6779285" y="361055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17" name="Imagem 316">
            <a:extLst>
              <a:ext uri="{FF2B5EF4-FFF2-40B4-BE49-F238E27FC236}">
                <a16:creationId xmlns:a16="http://schemas.microsoft.com/office/drawing/2014/main" id="{1FA29116-B612-410B-AE11-5BDEAB9BF1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621" y="3610702"/>
            <a:ext cx="264294" cy="264294"/>
          </a:xfrm>
          <a:prstGeom prst="rect">
            <a:avLst/>
          </a:prstGeom>
        </p:spPr>
      </p:pic>
      <p:cxnSp>
        <p:nvCxnSpPr>
          <p:cNvPr id="318" name="Conector reto 317">
            <a:extLst>
              <a:ext uri="{FF2B5EF4-FFF2-40B4-BE49-F238E27FC236}">
                <a16:creationId xmlns:a16="http://schemas.microsoft.com/office/drawing/2014/main" id="{A9C46E80-9D6E-4E3A-9ED7-898D0C6E9CD0}"/>
              </a:ext>
            </a:extLst>
          </p:cNvPr>
          <p:cNvCxnSpPr>
            <a:cxnSpLocks/>
          </p:cNvCxnSpPr>
          <p:nvPr/>
        </p:nvCxnSpPr>
        <p:spPr>
          <a:xfrm flipH="1">
            <a:off x="8647096" y="404636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Forma Livre: Forma 318">
            <a:extLst>
              <a:ext uri="{FF2B5EF4-FFF2-40B4-BE49-F238E27FC236}">
                <a16:creationId xmlns:a16="http://schemas.microsoft.com/office/drawing/2014/main" id="{22F9AFE1-11B7-4A03-9F0B-516D9F71B16B}"/>
              </a:ext>
            </a:extLst>
          </p:cNvPr>
          <p:cNvSpPr/>
          <p:nvPr/>
        </p:nvSpPr>
        <p:spPr>
          <a:xfrm>
            <a:off x="9287649" y="356421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20" name="Forma Livre: Forma 319">
            <a:extLst>
              <a:ext uri="{FF2B5EF4-FFF2-40B4-BE49-F238E27FC236}">
                <a16:creationId xmlns:a16="http://schemas.microsoft.com/office/drawing/2014/main" id="{2547E443-A52B-472D-8BB2-C4BA921D1A76}"/>
              </a:ext>
            </a:extLst>
          </p:cNvPr>
          <p:cNvSpPr/>
          <p:nvPr/>
        </p:nvSpPr>
        <p:spPr>
          <a:xfrm>
            <a:off x="9286654" y="392138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1" name="Imagem 320">
            <a:extLst>
              <a:ext uri="{FF2B5EF4-FFF2-40B4-BE49-F238E27FC236}">
                <a16:creationId xmlns:a16="http://schemas.microsoft.com/office/drawing/2014/main" id="{AF36CFFF-9BF1-4A62-B1EF-74301DC0BE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22" y="3977383"/>
            <a:ext cx="528526" cy="528526"/>
          </a:xfrm>
          <a:prstGeom prst="rect">
            <a:avLst/>
          </a:prstGeom>
        </p:spPr>
      </p:pic>
      <p:sp>
        <p:nvSpPr>
          <p:cNvPr id="322" name="CaixaDeTexto 321">
            <a:extLst>
              <a:ext uri="{FF2B5EF4-FFF2-40B4-BE49-F238E27FC236}">
                <a16:creationId xmlns:a16="http://schemas.microsoft.com/office/drawing/2014/main" id="{1EE2C76A-1ED4-4C3D-A99C-8925A8BE3152}"/>
              </a:ext>
            </a:extLst>
          </p:cNvPr>
          <p:cNvSpPr txBox="1"/>
          <p:nvPr/>
        </p:nvSpPr>
        <p:spPr>
          <a:xfrm>
            <a:off x="9747229" y="435445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23" name="Imagem 322">
            <a:extLst>
              <a:ext uri="{FF2B5EF4-FFF2-40B4-BE49-F238E27FC236}">
                <a16:creationId xmlns:a16="http://schemas.microsoft.com/office/drawing/2014/main" id="{E729D796-1EBD-48DB-9775-EB09B3A33F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22" y="4626242"/>
            <a:ext cx="528526" cy="528526"/>
          </a:xfrm>
          <a:prstGeom prst="rect">
            <a:avLst/>
          </a:prstGeom>
        </p:spPr>
      </p:pic>
      <p:sp>
        <p:nvSpPr>
          <p:cNvPr id="324" name="CaixaDeTexto 323">
            <a:extLst>
              <a:ext uri="{FF2B5EF4-FFF2-40B4-BE49-F238E27FC236}">
                <a16:creationId xmlns:a16="http://schemas.microsoft.com/office/drawing/2014/main" id="{B93C21C7-F820-4BCD-B428-64F236738453}"/>
              </a:ext>
            </a:extLst>
          </p:cNvPr>
          <p:cNvSpPr txBox="1"/>
          <p:nvPr/>
        </p:nvSpPr>
        <p:spPr>
          <a:xfrm>
            <a:off x="9747229" y="500331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25" name="Imagem 324">
            <a:extLst>
              <a:ext uri="{FF2B5EF4-FFF2-40B4-BE49-F238E27FC236}">
                <a16:creationId xmlns:a16="http://schemas.microsoft.com/office/drawing/2014/main" id="{180C2153-AE8B-48FC-BF7E-3CBF29B1EC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22" y="5272882"/>
            <a:ext cx="528526" cy="528526"/>
          </a:xfrm>
          <a:prstGeom prst="rect">
            <a:avLst/>
          </a:prstGeom>
        </p:spPr>
      </p:pic>
      <p:sp>
        <p:nvSpPr>
          <p:cNvPr id="326" name="CaixaDeTexto 325">
            <a:extLst>
              <a:ext uri="{FF2B5EF4-FFF2-40B4-BE49-F238E27FC236}">
                <a16:creationId xmlns:a16="http://schemas.microsoft.com/office/drawing/2014/main" id="{ABCE6AE5-751D-4326-9DE1-AC3914375515}"/>
              </a:ext>
            </a:extLst>
          </p:cNvPr>
          <p:cNvSpPr txBox="1"/>
          <p:nvPr/>
        </p:nvSpPr>
        <p:spPr>
          <a:xfrm>
            <a:off x="9747229" y="564995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27" name="CaixaDeTexto 326">
            <a:extLst>
              <a:ext uri="{FF2B5EF4-FFF2-40B4-BE49-F238E27FC236}">
                <a16:creationId xmlns:a16="http://schemas.microsoft.com/office/drawing/2014/main" id="{CE399FAC-09D3-421B-9874-87BA6E9BCEFB}"/>
              </a:ext>
            </a:extLst>
          </p:cNvPr>
          <p:cNvSpPr txBox="1"/>
          <p:nvPr/>
        </p:nvSpPr>
        <p:spPr>
          <a:xfrm>
            <a:off x="11077745" y="368866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8" name="CaixaDeTexto 327">
            <a:extLst>
              <a:ext uri="{FF2B5EF4-FFF2-40B4-BE49-F238E27FC236}">
                <a16:creationId xmlns:a16="http://schemas.microsoft.com/office/drawing/2014/main" id="{120241FB-6519-4C6B-A0C4-73AC78C70E55}"/>
              </a:ext>
            </a:extLst>
          </p:cNvPr>
          <p:cNvSpPr txBox="1"/>
          <p:nvPr/>
        </p:nvSpPr>
        <p:spPr>
          <a:xfrm>
            <a:off x="11560098" y="368866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29" name="CaixaDeTexto 328">
            <a:extLst>
              <a:ext uri="{FF2B5EF4-FFF2-40B4-BE49-F238E27FC236}">
                <a16:creationId xmlns:a16="http://schemas.microsoft.com/office/drawing/2014/main" id="{FBC516E1-EFF9-424D-8DAE-C8CAF58EEC61}"/>
              </a:ext>
            </a:extLst>
          </p:cNvPr>
          <p:cNvSpPr txBox="1"/>
          <p:nvPr/>
        </p:nvSpPr>
        <p:spPr>
          <a:xfrm>
            <a:off x="9691043" y="361055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30" name="Imagem 329">
            <a:extLst>
              <a:ext uri="{FF2B5EF4-FFF2-40B4-BE49-F238E27FC236}">
                <a16:creationId xmlns:a16="http://schemas.microsoft.com/office/drawing/2014/main" id="{675C0E08-E1BE-4801-921B-E7B558042B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79" y="3610702"/>
            <a:ext cx="264294" cy="264294"/>
          </a:xfrm>
          <a:prstGeom prst="rect">
            <a:avLst/>
          </a:prstGeom>
        </p:spPr>
      </p:pic>
      <p:cxnSp>
        <p:nvCxnSpPr>
          <p:cNvPr id="331" name="Conector reto 330">
            <a:extLst>
              <a:ext uri="{FF2B5EF4-FFF2-40B4-BE49-F238E27FC236}">
                <a16:creationId xmlns:a16="http://schemas.microsoft.com/office/drawing/2014/main" id="{074AD90C-78B6-480A-A598-2285791839AD}"/>
              </a:ext>
            </a:extLst>
          </p:cNvPr>
          <p:cNvCxnSpPr>
            <a:cxnSpLocks/>
          </p:cNvCxnSpPr>
          <p:nvPr/>
        </p:nvCxnSpPr>
        <p:spPr>
          <a:xfrm flipH="1">
            <a:off x="11558854" y="404636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Forma Livre: Forma 332">
            <a:extLst>
              <a:ext uri="{FF2B5EF4-FFF2-40B4-BE49-F238E27FC236}">
                <a16:creationId xmlns:a16="http://schemas.microsoft.com/office/drawing/2014/main" id="{76058F2A-6175-4560-84F0-870B0D260B88}"/>
              </a:ext>
            </a:extLst>
          </p:cNvPr>
          <p:cNvSpPr/>
          <p:nvPr/>
        </p:nvSpPr>
        <p:spPr>
          <a:xfrm>
            <a:off x="9290215" y="6034563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34" name="Forma Livre: Forma 333">
            <a:extLst>
              <a:ext uri="{FF2B5EF4-FFF2-40B4-BE49-F238E27FC236}">
                <a16:creationId xmlns:a16="http://schemas.microsoft.com/office/drawing/2014/main" id="{876110DF-3963-4F6D-B554-A51B9F8CA812}"/>
              </a:ext>
            </a:extLst>
          </p:cNvPr>
          <p:cNvSpPr/>
          <p:nvPr/>
        </p:nvSpPr>
        <p:spPr>
          <a:xfrm>
            <a:off x="9289220" y="6391740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5" name="Imagem 334">
            <a:extLst>
              <a:ext uri="{FF2B5EF4-FFF2-40B4-BE49-F238E27FC236}">
                <a16:creationId xmlns:a16="http://schemas.microsoft.com/office/drawing/2014/main" id="{D0BDAD22-7CC7-4B42-B00E-AB229D5C36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88" y="6447735"/>
            <a:ext cx="528526" cy="528526"/>
          </a:xfrm>
          <a:prstGeom prst="rect">
            <a:avLst/>
          </a:prstGeom>
        </p:spPr>
      </p:pic>
      <p:sp>
        <p:nvSpPr>
          <p:cNvPr id="336" name="CaixaDeTexto 335">
            <a:extLst>
              <a:ext uri="{FF2B5EF4-FFF2-40B4-BE49-F238E27FC236}">
                <a16:creationId xmlns:a16="http://schemas.microsoft.com/office/drawing/2014/main" id="{7E1DB1A7-29F4-4A48-9F22-8B16E5C8040A}"/>
              </a:ext>
            </a:extLst>
          </p:cNvPr>
          <p:cNvSpPr txBox="1"/>
          <p:nvPr/>
        </p:nvSpPr>
        <p:spPr>
          <a:xfrm>
            <a:off x="9749795" y="6824808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37" name="Imagem 336">
            <a:extLst>
              <a:ext uri="{FF2B5EF4-FFF2-40B4-BE49-F238E27FC236}">
                <a16:creationId xmlns:a16="http://schemas.microsoft.com/office/drawing/2014/main" id="{046A0E5F-444E-46F4-9C16-58E7B6CAAD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88" y="7095484"/>
            <a:ext cx="528526" cy="528526"/>
          </a:xfrm>
          <a:prstGeom prst="rect">
            <a:avLst/>
          </a:prstGeom>
        </p:spPr>
      </p:pic>
      <p:sp>
        <p:nvSpPr>
          <p:cNvPr id="338" name="CaixaDeTexto 337">
            <a:extLst>
              <a:ext uri="{FF2B5EF4-FFF2-40B4-BE49-F238E27FC236}">
                <a16:creationId xmlns:a16="http://schemas.microsoft.com/office/drawing/2014/main" id="{209D4177-4AA3-4403-A828-C6E3A6C44695}"/>
              </a:ext>
            </a:extLst>
          </p:cNvPr>
          <p:cNvSpPr txBox="1"/>
          <p:nvPr/>
        </p:nvSpPr>
        <p:spPr>
          <a:xfrm>
            <a:off x="9749795" y="7472557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39" name="Imagem 338">
            <a:extLst>
              <a:ext uri="{FF2B5EF4-FFF2-40B4-BE49-F238E27FC236}">
                <a16:creationId xmlns:a16="http://schemas.microsoft.com/office/drawing/2014/main" id="{F15664B3-9219-4BEF-AB60-30A0D5ECAC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88" y="7743234"/>
            <a:ext cx="528526" cy="528526"/>
          </a:xfrm>
          <a:prstGeom prst="rect">
            <a:avLst/>
          </a:prstGeom>
        </p:spPr>
      </p:pic>
      <p:sp>
        <p:nvSpPr>
          <p:cNvPr id="340" name="CaixaDeTexto 339">
            <a:extLst>
              <a:ext uri="{FF2B5EF4-FFF2-40B4-BE49-F238E27FC236}">
                <a16:creationId xmlns:a16="http://schemas.microsoft.com/office/drawing/2014/main" id="{2BEB9BFC-89F0-4019-B526-3A12DB185732}"/>
              </a:ext>
            </a:extLst>
          </p:cNvPr>
          <p:cNvSpPr txBox="1"/>
          <p:nvPr/>
        </p:nvSpPr>
        <p:spPr>
          <a:xfrm>
            <a:off x="9749795" y="8120307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41" name="CaixaDeTexto 340">
            <a:extLst>
              <a:ext uri="{FF2B5EF4-FFF2-40B4-BE49-F238E27FC236}">
                <a16:creationId xmlns:a16="http://schemas.microsoft.com/office/drawing/2014/main" id="{46B6BDE8-E36F-4185-8C52-0D0AA7D362EA}"/>
              </a:ext>
            </a:extLst>
          </p:cNvPr>
          <p:cNvSpPr txBox="1"/>
          <p:nvPr/>
        </p:nvSpPr>
        <p:spPr>
          <a:xfrm>
            <a:off x="11080311" y="6159016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42" name="CaixaDeTexto 341">
            <a:extLst>
              <a:ext uri="{FF2B5EF4-FFF2-40B4-BE49-F238E27FC236}">
                <a16:creationId xmlns:a16="http://schemas.microsoft.com/office/drawing/2014/main" id="{D319156E-3D24-4554-BDED-2CA936E4B216}"/>
              </a:ext>
            </a:extLst>
          </p:cNvPr>
          <p:cNvSpPr txBox="1"/>
          <p:nvPr/>
        </p:nvSpPr>
        <p:spPr>
          <a:xfrm>
            <a:off x="11562664" y="6159016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43" name="CaixaDeTexto 342">
            <a:extLst>
              <a:ext uri="{FF2B5EF4-FFF2-40B4-BE49-F238E27FC236}">
                <a16:creationId xmlns:a16="http://schemas.microsoft.com/office/drawing/2014/main" id="{03DF4DB9-D7DA-45BC-A6E4-DDB578C6E9E7}"/>
              </a:ext>
            </a:extLst>
          </p:cNvPr>
          <p:cNvSpPr txBox="1"/>
          <p:nvPr/>
        </p:nvSpPr>
        <p:spPr>
          <a:xfrm>
            <a:off x="9693609" y="6080902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44" name="Imagem 343">
            <a:extLst>
              <a:ext uri="{FF2B5EF4-FFF2-40B4-BE49-F238E27FC236}">
                <a16:creationId xmlns:a16="http://schemas.microsoft.com/office/drawing/2014/main" id="{B34D8496-6B00-438F-9DBA-931D2FD13D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945" y="6081054"/>
            <a:ext cx="264294" cy="264294"/>
          </a:xfrm>
          <a:prstGeom prst="rect">
            <a:avLst/>
          </a:prstGeom>
        </p:spPr>
      </p:pic>
      <p:cxnSp>
        <p:nvCxnSpPr>
          <p:cNvPr id="345" name="Conector reto 344">
            <a:extLst>
              <a:ext uri="{FF2B5EF4-FFF2-40B4-BE49-F238E27FC236}">
                <a16:creationId xmlns:a16="http://schemas.microsoft.com/office/drawing/2014/main" id="{810B77D4-F895-46CD-9B2B-BA6C0AD28137}"/>
              </a:ext>
            </a:extLst>
          </p:cNvPr>
          <p:cNvCxnSpPr>
            <a:cxnSpLocks/>
          </p:cNvCxnSpPr>
          <p:nvPr/>
        </p:nvCxnSpPr>
        <p:spPr>
          <a:xfrm flipH="1">
            <a:off x="11561420" y="6516719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D3FEBEFF-AA8B-4E16-A506-4764F68FF78C}"/>
              </a:ext>
            </a:extLst>
          </p:cNvPr>
          <p:cNvSpPr/>
          <p:nvPr/>
        </p:nvSpPr>
        <p:spPr>
          <a:xfrm>
            <a:off x="6376633" y="6045756"/>
            <a:ext cx="2856960" cy="1578254"/>
          </a:xfrm>
          <a:prstGeom prst="roundRect">
            <a:avLst>
              <a:gd name="adj" fmla="val 1796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4ED6E1C7-AFC5-47FA-BC92-0344CE167348}"/>
              </a:ext>
            </a:extLst>
          </p:cNvPr>
          <p:cNvSpPr txBox="1"/>
          <p:nvPr/>
        </p:nvSpPr>
        <p:spPr>
          <a:xfrm>
            <a:off x="2971783" y="6078716"/>
            <a:ext cx="2797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Transações por Volumetria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D729A975-C31D-4C87-9ADB-837D7CD1D33E}"/>
              </a:ext>
            </a:extLst>
          </p:cNvPr>
          <p:cNvSpPr txBox="1"/>
          <p:nvPr/>
        </p:nvSpPr>
        <p:spPr>
          <a:xfrm>
            <a:off x="6391651" y="6078716"/>
            <a:ext cx="2797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Transações por Volumetria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EE75C1E3-B046-4ADF-860D-AE3550AEBFD9}"/>
              </a:ext>
            </a:extLst>
          </p:cNvPr>
          <p:cNvSpPr txBox="1"/>
          <p:nvPr/>
        </p:nvSpPr>
        <p:spPr>
          <a:xfrm>
            <a:off x="4821468" y="7690842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 Dia</a:t>
            </a:r>
          </a:p>
        </p:txBody>
      </p:sp>
      <p:cxnSp>
        <p:nvCxnSpPr>
          <p:cNvPr id="360" name="Conector reto 359">
            <a:extLst>
              <a:ext uri="{FF2B5EF4-FFF2-40B4-BE49-F238E27FC236}">
                <a16:creationId xmlns:a16="http://schemas.microsoft.com/office/drawing/2014/main" id="{274D9B33-8BCA-474D-A252-67B8D91877FA}"/>
              </a:ext>
            </a:extLst>
          </p:cNvPr>
          <p:cNvCxnSpPr>
            <a:cxnSpLocks/>
          </p:cNvCxnSpPr>
          <p:nvPr/>
        </p:nvCxnSpPr>
        <p:spPr>
          <a:xfrm>
            <a:off x="83107" y="86246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m 56">
            <a:extLst>
              <a:ext uri="{FF2B5EF4-FFF2-40B4-BE49-F238E27FC236}">
                <a16:creationId xmlns:a16="http://schemas.microsoft.com/office/drawing/2014/main" id="{ABB29054-F3FA-470E-B705-AC82B0750C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18" y="7913613"/>
            <a:ext cx="351613" cy="351613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B75D1A7E-0FA1-4B46-A8A7-3296E882B4D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61877" y="9183143"/>
            <a:ext cx="1303592" cy="208611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520E54A0-8FCB-43D3-B78A-F51BAC63896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2748832" y="9183142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FE1C6184-F752-43ED-AACE-C58A406D586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1409479" y="9183142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4BE3292A-A9D4-4B2A-8179-C3199D8678FE}"/>
              </a:ext>
            </a:extLst>
          </p:cNvPr>
          <p:cNvSpPr/>
          <p:nvPr/>
        </p:nvSpPr>
        <p:spPr>
          <a:xfrm>
            <a:off x="61876" y="8741847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8C0896E4-17FC-431A-B734-F2C3754D1B8E}"/>
              </a:ext>
            </a:extLst>
          </p:cNvPr>
          <p:cNvSpPr txBox="1"/>
          <p:nvPr/>
        </p:nvSpPr>
        <p:spPr>
          <a:xfrm>
            <a:off x="41346" y="8796055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46C887ED-1BF9-4AF1-8A50-3A2A5632AC9F}"/>
              </a:ext>
            </a:extLst>
          </p:cNvPr>
          <p:cNvSpPr/>
          <p:nvPr/>
        </p:nvSpPr>
        <p:spPr>
          <a:xfrm>
            <a:off x="2740581" y="8741847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9C7E4BC-19FF-4F4B-A254-568327625564}"/>
              </a:ext>
            </a:extLst>
          </p:cNvPr>
          <p:cNvSpPr txBox="1"/>
          <p:nvPr/>
        </p:nvSpPr>
        <p:spPr>
          <a:xfrm>
            <a:off x="2720986" y="8796055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id="{A0DCD39D-4450-4165-88C0-30AF08E7394B}"/>
              </a:ext>
            </a:extLst>
          </p:cNvPr>
          <p:cNvSpPr/>
          <p:nvPr/>
        </p:nvSpPr>
        <p:spPr>
          <a:xfrm>
            <a:off x="1401228" y="8741847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CAD26264-A14D-4D4E-8B66-00E364A56EB9}"/>
              </a:ext>
            </a:extLst>
          </p:cNvPr>
          <p:cNvSpPr txBox="1"/>
          <p:nvPr/>
        </p:nvSpPr>
        <p:spPr>
          <a:xfrm>
            <a:off x="1410075" y="8796055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Macro Assunto 01</a:t>
            </a:r>
          </a:p>
        </p:txBody>
      </p:sp>
      <p:sp>
        <p:nvSpPr>
          <p:cNvPr id="379" name="Forma Livre: Forma 378">
            <a:extLst>
              <a:ext uri="{FF2B5EF4-FFF2-40B4-BE49-F238E27FC236}">
                <a16:creationId xmlns:a16="http://schemas.microsoft.com/office/drawing/2014/main" id="{6419E62A-FFF7-46C2-9729-8120FB31FF77}"/>
              </a:ext>
            </a:extLst>
          </p:cNvPr>
          <p:cNvSpPr/>
          <p:nvPr/>
        </p:nvSpPr>
        <p:spPr>
          <a:xfrm>
            <a:off x="2956040" y="7676125"/>
            <a:ext cx="2854305" cy="782074"/>
          </a:xfrm>
          <a:custGeom>
            <a:avLst/>
            <a:gdLst>
              <a:gd name="connsiteX0" fmla="*/ 17235 w 2854305"/>
              <a:gd name="connsiteY0" fmla="*/ 0 h 782074"/>
              <a:gd name="connsiteX1" fmla="*/ 971642 w 2854305"/>
              <a:gd name="connsiteY1" fmla="*/ 0 h 782074"/>
              <a:gd name="connsiteX2" fmla="*/ 988877 w 2854305"/>
              <a:gd name="connsiteY2" fmla="*/ 17235 h 782074"/>
              <a:gd name="connsiteX3" fmla="*/ 988877 w 2854305"/>
              <a:gd name="connsiteY3" fmla="*/ 242699 h 782074"/>
              <a:gd name="connsiteX4" fmla="*/ 1865428 w 2854305"/>
              <a:gd name="connsiteY4" fmla="*/ 242699 h 782074"/>
              <a:gd name="connsiteX5" fmla="*/ 1865428 w 2854305"/>
              <a:gd name="connsiteY5" fmla="*/ 27191 h 782074"/>
              <a:gd name="connsiteX6" fmla="*/ 1892192 w 2854305"/>
              <a:gd name="connsiteY6" fmla="*/ 427 h 782074"/>
              <a:gd name="connsiteX7" fmla="*/ 2827541 w 2854305"/>
              <a:gd name="connsiteY7" fmla="*/ 427 h 782074"/>
              <a:gd name="connsiteX8" fmla="*/ 2854305 w 2854305"/>
              <a:gd name="connsiteY8" fmla="*/ 27191 h 782074"/>
              <a:gd name="connsiteX9" fmla="*/ 2854305 w 2854305"/>
              <a:gd name="connsiteY9" fmla="*/ 755310 h 782074"/>
              <a:gd name="connsiteX10" fmla="*/ 2827541 w 2854305"/>
              <a:gd name="connsiteY10" fmla="*/ 782074 h 782074"/>
              <a:gd name="connsiteX11" fmla="*/ 1892192 w 2854305"/>
              <a:gd name="connsiteY11" fmla="*/ 782074 h 782074"/>
              <a:gd name="connsiteX12" fmla="*/ 1865428 w 2854305"/>
              <a:gd name="connsiteY12" fmla="*/ 755310 h 782074"/>
              <a:gd name="connsiteX13" fmla="*/ 1865428 w 2854305"/>
              <a:gd name="connsiteY13" fmla="*/ 560827 h 782074"/>
              <a:gd name="connsiteX14" fmla="*/ 988877 w 2854305"/>
              <a:gd name="connsiteY14" fmla="*/ 560827 h 782074"/>
              <a:gd name="connsiteX15" fmla="*/ 988877 w 2854305"/>
              <a:gd name="connsiteY15" fmla="*/ 764412 h 782074"/>
              <a:gd name="connsiteX16" fmla="*/ 971642 w 2854305"/>
              <a:gd name="connsiteY16" fmla="*/ 781647 h 782074"/>
              <a:gd name="connsiteX17" fmla="*/ 17235 w 2854305"/>
              <a:gd name="connsiteY17" fmla="*/ 781647 h 782074"/>
              <a:gd name="connsiteX18" fmla="*/ 0 w 2854305"/>
              <a:gd name="connsiteY18" fmla="*/ 764412 h 782074"/>
              <a:gd name="connsiteX19" fmla="*/ 0 w 2854305"/>
              <a:gd name="connsiteY19" fmla="*/ 17235 h 782074"/>
              <a:gd name="connsiteX20" fmla="*/ 17235 w 2854305"/>
              <a:gd name="connsiteY20" fmla="*/ 0 h 78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54305" h="782074">
                <a:moveTo>
                  <a:pt x="17235" y="0"/>
                </a:moveTo>
                <a:lnTo>
                  <a:pt x="971642" y="0"/>
                </a:lnTo>
                <a:cubicBezTo>
                  <a:pt x="981161" y="0"/>
                  <a:pt x="988877" y="7716"/>
                  <a:pt x="988877" y="17235"/>
                </a:cubicBezTo>
                <a:lnTo>
                  <a:pt x="988877" y="242699"/>
                </a:lnTo>
                <a:lnTo>
                  <a:pt x="1865428" y="242699"/>
                </a:lnTo>
                <a:lnTo>
                  <a:pt x="1865428" y="27191"/>
                </a:lnTo>
                <a:cubicBezTo>
                  <a:pt x="1865428" y="12410"/>
                  <a:pt x="1877411" y="427"/>
                  <a:pt x="1892192" y="427"/>
                </a:cubicBezTo>
                <a:lnTo>
                  <a:pt x="2827541" y="427"/>
                </a:lnTo>
                <a:cubicBezTo>
                  <a:pt x="2842322" y="427"/>
                  <a:pt x="2854305" y="12410"/>
                  <a:pt x="2854305" y="27191"/>
                </a:cubicBezTo>
                <a:lnTo>
                  <a:pt x="2854305" y="755310"/>
                </a:lnTo>
                <a:cubicBezTo>
                  <a:pt x="2854305" y="770091"/>
                  <a:pt x="2842322" y="782074"/>
                  <a:pt x="2827541" y="782074"/>
                </a:cubicBezTo>
                <a:lnTo>
                  <a:pt x="1892192" y="782074"/>
                </a:lnTo>
                <a:cubicBezTo>
                  <a:pt x="1877411" y="782074"/>
                  <a:pt x="1865428" y="770091"/>
                  <a:pt x="1865428" y="755310"/>
                </a:cubicBezTo>
                <a:lnTo>
                  <a:pt x="1865428" y="560827"/>
                </a:lnTo>
                <a:lnTo>
                  <a:pt x="988877" y="560827"/>
                </a:lnTo>
                <a:lnTo>
                  <a:pt x="988877" y="764412"/>
                </a:lnTo>
                <a:cubicBezTo>
                  <a:pt x="988877" y="773931"/>
                  <a:pt x="981161" y="781647"/>
                  <a:pt x="971642" y="781647"/>
                </a:cubicBezTo>
                <a:lnTo>
                  <a:pt x="17235" y="781647"/>
                </a:lnTo>
                <a:cubicBezTo>
                  <a:pt x="7716" y="781647"/>
                  <a:pt x="0" y="773931"/>
                  <a:pt x="0" y="764412"/>
                </a:cubicBezTo>
                <a:lnTo>
                  <a:pt x="0" y="17235"/>
                </a:lnTo>
                <a:cubicBezTo>
                  <a:pt x="0" y="7716"/>
                  <a:pt x="7716" y="0"/>
                  <a:pt x="17235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3FD722F3-CF56-43CE-92FD-CE545D9E103B}"/>
              </a:ext>
            </a:extLst>
          </p:cNvPr>
          <p:cNvSpPr txBox="1"/>
          <p:nvPr/>
        </p:nvSpPr>
        <p:spPr>
          <a:xfrm>
            <a:off x="2948259" y="7690415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M-12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7F5B1AFA-B495-4E81-8F80-9C485FDE2F00}"/>
              </a:ext>
            </a:extLst>
          </p:cNvPr>
          <p:cNvSpPr txBox="1"/>
          <p:nvPr/>
        </p:nvSpPr>
        <p:spPr>
          <a:xfrm>
            <a:off x="3937639" y="8228199"/>
            <a:ext cx="870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Share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C4A4646F-33E3-47D4-A982-56B94497408F}"/>
              </a:ext>
            </a:extLst>
          </p:cNvPr>
          <p:cNvSpPr txBox="1"/>
          <p:nvPr/>
        </p:nvSpPr>
        <p:spPr>
          <a:xfrm>
            <a:off x="8240324" y="7690842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M-12</a:t>
            </a:r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id="{DF078B5A-51A5-4CE4-826D-D461156E67F6}"/>
              </a:ext>
            </a:extLst>
          </p:cNvPr>
          <p:cNvSpPr/>
          <p:nvPr/>
        </p:nvSpPr>
        <p:spPr>
          <a:xfrm>
            <a:off x="6374896" y="7676125"/>
            <a:ext cx="2854305" cy="782074"/>
          </a:xfrm>
          <a:custGeom>
            <a:avLst/>
            <a:gdLst>
              <a:gd name="connsiteX0" fmla="*/ 17235 w 2854305"/>
              <a:gd name="connsiteY0" fmla="*/ 0 h 782074"/>
              <a:gd name="connsiteX1" fmla="*/ 971642 w 2854305"/>
              <a:gd name="connsiteY1" fmla="*/ 0 h 782074"/>
              <a:gd name="connsiteX2" fmla="*/ 988877 w 2854305"/>
              <a:gd name="connsiteY2" fmla="*/ 17235 h 782074"/>
              <a:gd name="connsiteX3" fmla="*/ 988877 w 2854305"/>
              <a:gd name="connsiteY3" fmla="*/ 242699 h 782074"/>
              <a:gd name="connsiteX4" fmla="*/ 1865428 w 2854305"/>
              <a:gd name="connsiteY4" fmla="*/ 242699 h 782074"/>
              <a:gd name="connsiteX5" fmla="*/ 1865428 w 2854305"/>
              <a:gd name="connsiteY5" fmla="*/ 27191 h 782074"/>
              <a:gd name="connsiteX6" fmla="*/ 1892192 w 2854305"/>
              <a:gd name="connsiteY6" fmla="*/ 427 h 782074"/>
              <a:gd name="connsiteX7" fmla="*/ 2827541 w 2854305"/>
              <a:gd name="connsiteY7" fmla="*/ 427 h 782074"/>
              <a:gd name="connsiteX8" fmla="*/ 2854305 w 2854305"/>
              <a:gd name="connsiteY8" fmla="*/ 27191 h 782074"/>
              <a:gd name="connsiteX9" fmla="*/ 2854305 w 2854305"/>
              <a:gd name="connsiteY9" fmla="*/ 755310 h 782074"/>
              <a:gd name="connsiteX10" fmla="*/ 2827541 w 2854305"/>
              <a:gd name="connsiteY10" fmla="*/ 782074 h 782074"/>
              <a:gd name="connsiteX11" fmla="*/ 1892192 w 2854305"/>
              <a:gd name="connsiteY11" fmla="*/ 782074 h 782074"/>
              <a:gd name="connsiteX12" fmla="*/ 1865428 w 2854305"/>
              <a:gd name="connsiteY12" fmla="*/ 755310 h 782074"/>
              <a:gd name="connsiteX13" fmla="*/ 1865428 w 2854305"/>
              <a:gd name="connsiteY13" fmla="*/ 560827 h 782074"/>
              <a:gd name="connsiteX14" fmla="*/ 988877 w 2854305"/>
              <a:gd name="connsiteY14" fmla="*/ 560827 h 782074"/>
              <a:gd name="connsiteX15" fmla="*/ 988877 w 2854305"/>
              <a:gd name="connsiteY15" fmla="*/ 764412 h 782074"/>
              <a:gd name="connsiteX16" fmla="*/ 971642 w 2854305"/>
              <a:gd name="connsiteY16" fmla="*/ 781647 h 782074"/>
              <a:gd name="connsiteX17" fmla="*/ 17235 w 2854305"/>
              <a:gd name="connsiteY17" fmla="*/ 781647 h 782074"/>
              <a:gd name="connsiteX18" fmla="*/ 0 w 2854305"/>
              <a:gd name="connsiteY18" fmla="*/ 764412 h 782074"/>
              <a:gd name="connsiteX19" fmla="*/ 0 w 2854305"/>
              <a:gd name="connsiteY19" fmla="*/ 17235 h 782074"/>
              <a:gd name="connsiteX20" fmla="*/ 17235 w 2854305"/>
              <a:gd name="connsiteY20" fmla="*/ 0 h 78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54305" h="782074">
                <a:moveTo>
                  <a:pt x="17235" y="0"/>
                </a:moveTo>
                <a:lnTo>
                  <a:pt x="971642" y="0"/>
                </a:lnTo>
                <a:cubicBezTo>
                  <a:pt x="981161" y="0"/>
                  <a:pt x="988877" y="7716"/>
                  <a:pt x="988877" y="17235"/>
                </a:cubicBezTo>
                <a:lnTo>
                  <a:pt x="988877" y="242699"/>
                </a:lnTo>
                <a:lnTo>
                  <a:pt x="1865428" y="242699"/>
                </a:lnTo>
                <a:lnTo>
                  <a:pt x="1865428" y="27191"/>
                </a:lnTo>
                <a:cubicBezTo>
                  <a:pt x="1865428" y="12410"/>
                  <a:pt x="1877411" y="427"/>
                  <a:pt x="1892192" y="427"/>
                </a:cubicBezTo>
                <a:lnTo>
                  <a:pt x="2827541" y="427"/>
                </a:lnTo>
                <a:cubicBezTo>
                  <a:pt x="2842322" y="427"/>
                  <a:pt x="2854305" y="12410"/>
                  <a:pt x="2854305" y="27191"/>
                </a:cubicBezTo>
                <a:lnTo>
                  <a:pt x="2854305" y="755310"/>
                </a:lnTo>
                <a:cubicBezTo>
                  <a:pt x="2854305" y="770091"/>
                  <a:pt x="2842322" y="782074"/>
                  <a:pt x="2827541" y="782074"/>
                </a:cubicBezTo>
                <a:lnTo>
                  <a:pt x="1892192" y="782074"/>
                </a:lnTo>
                <a:cubicBezTo>
                  <a:pt x="1877411" y="782074"/>
                  <a:pt x="1865428" y="770091"/>
                  <a:pt x="1865428" y="755310"/>
                </a:cubicBezTo>
                <a:lnTo>
                  <a:pt x="1865428" y="560827"/>
                </a:lnTo>
                <a:lnTo>
                  <a:pt x="988877" y="560827"/>
                </a:lnTo>
                <a:lnTo>
                  <a:pt x="988877" y="764412"/>
                </a:lnTo>
                <a:cubicBezTo>
                  <a:pt x="988877" y="773931"/>
                  <a:pt x="981161" y="781647"/>
                  <a:pt x="971642" y="781647"/>
                </a:cubicBezTo>
                <a:lnTo>
                  <a:pt x="17235" y="781647"/>
                </a:lnTo>
                <a:cubicBezTo>
                  <a:pt x="7716" y="781647"/>
                  <a:pt x="0" y="773931"/>
                  <a:pt x="0" y="764412"/>
                </a:cubicBezTo>
                <a:lnTo>
                  <a:pt x="0" y="17235"/>
                </a:lnTo>
                <a:cubicBezTo>
                  <a:pt x="0" y="7716"/>
                  <a:pt x="7716" y="0"/>
                  <a:pt x="17235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82D74AE8-3F98-4824-A6C5-38DC27BD8A0A}"/>
              </a:ext>
            </a:extLst>
          </p:cNvPr>
          <p:cNvSpPr txBox="1"/>
          <p:nvPr/>
        </p:nvSpPr>
        <p:spPr>
          <a:xfrm>
            <a:off x="6367115" y="7690415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 Dia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CBC447FA-4524-4C47-983F-78743174D2AD}"/>
              </a:ext>
            </a:extLst>
          </p:cNvPr>
          <p:cNvSpPr txBox="1"/>
          <p:nvPr/>
        </p:nvSpPr>
        <p:spPr>
          <a:xfrm>
            <a:off x="7356495" y="8228199"/>
            <a:ext cx="870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Share</a:t>
            </a:r>
          </a:p>
        </p:txBody>
      </p:sp>
      <p:cxnSp>
        <p:nvCxnSpPr>
          <p:cNvPr id="385" name="Conector de Seta Reta 384">
            <a:extLst>
              <a:ext uri="{FF2B5EF4-FFF2-40B4-BE49-F238E27FC236}">
                <a16:creationId xmlns:a16="http://schemas.microsoft.com/office/drawing/2014/main" id="{ABDE1223-E26E-4204-B1F1-C3B921DD5372}"/>
              </a:ext>
            </a:extLst>
          </p:cNvPr>
          <p:cNvCxnSpPr/>
          <p:nvPr/>
        </p:nvCxnSpPr>
        <p:spPr>
          <a:xfrm>
            <a:off x="4119618" y="7779600"/>
            <a:ext cx="57469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Conector de Seta Reta 385">
            <a:extLst>
              <a:ext uri="{FF2B5EF4-FFF2-40B4-BE49-F238E27FC236}">
                <a16:creationId xmlns:a16="http://schemas.microsoft.com/office/drawing/2014/main" id="{2B3334BB-9130-41EB-BE04-44A4FB2B9A61}"/>
              </a:ext>
            </a:extLst>
          </p:cNvPr>
          <p:cNvCxnSpPr>
            <a:cxnSpLocks/>
          </p:cNvCxnSpPr>
          <p:nvPr/>
        </p:nvCxnSpPr>
        <p:spPr>
          <a:xfrm flipH="1">
            <a:off x="7490185" y="7776850"/>
            <a:ext cx="654370" cy="0"/>
          </a:xfrm>
          <a:prstGeom prst="straightConnector1">
            <a:avLst/>
          </a:prstGeom>
          <a:ln>
            <a:solidFill>
              <a:srgbClr val="02C3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83C6EE-B238-437F-9E89-AE17EA2122AC}"/>
              </a:ext>
            </a:extLst>
          </p:cNvPr>
          <p:cNvSpPr/>
          <p:nvPr/>
        </p:nvSpPr>
        <p:spPr>
          <a:xfrm>
            <a:off x="4141947" y="9181872"/>
            <a:ext cx="7988175" cy="2086115"/>
          </a:xfrm>
          <a:prstGeom prst="roundRect">
            <a:avLst>
              <a:gd name="adj" fmla="val 1796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B3A9652-3419-4746-8D78-7CE9F4B4D6CF}"/>
              </a:ext>
            </a:extLst>
          </p:cNvPr>
          <p:cNvSpPr txBox="1"/>
          <p:nvPr/>
        </p:nvSpPr>
        <p:spPr>
          <a:xfrm>
            <a:off x="4171882" y="8796061"/>
            <a:ext cx="1924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7113BC4-301E-4668-8FF9-077CC59D3AF6}"/>
              </a:ext>
            </a:extLst>
          </p:cNvPr>
          <p:cNvSpPr txBox="1"/>
          <p:nvPr/>
        </p:nvSpPr>
        <p:spPr>
          <a:xfrm>
            <a:off x="9299126" y="8796055"/>
            <a:ext cx="1579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</p:spTree>
    <p:extLst>
      <p:ext uri="{BB962C8B-B14F-4D97-AF65-F5344CB8AC3E}">
        <p14:creationId xmlns:p14="http://schemas.microsoft.com/office/powerpoint/2010/main" val="426063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19320FA-C48C-4D45-8BD7-DFCDCB791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90"/>
            <a:ext cx="12192000" cy="809794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-1502" y="-9813"/>
            <a:ext cx="12192000" cy="7213282"/>
          </a:xfrm>
          <a:prstGeom prst="rect">
            <a:avLst/>
          </a:prstGeom>
          <a:solidFill>
            <a:srgbClr val="0D1229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Visão Executiva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944408" y="13317964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78636" y="13316592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914893" y="13352172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972348" y="13352172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78636" y="13683901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944408" y="13685273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946735" y="14225592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9002343" y="13740883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9161143" y="13779043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78638" y="15920092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78637" y="18738075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960565" y="13740883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1071073" y="13785185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1431539" y="17915285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76021" y="17915285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76023" y="16352825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7743" y="17434038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964591" y="17446236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688935" y="18114416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602139" y="16701590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76022" y="17369192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809149" y="17507434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1552912" y="18302236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2308921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7743" y="16277915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934111" y="1627791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984114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904756" y="15920092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904756" y="18738075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5457657" y="17915285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906688" y="17915285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906690" y="16352825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3861" y="17434038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990709" y="17446236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4719602" y="18114416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4632109" y="16710672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906689" y="17369192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839816" y="17507434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5579030" y="18302236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6335039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3861" y="16277915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960229" y="1627791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7010232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943686" y="15915641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943686" y="18738075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9496587" y="17910834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942518" y="1790974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942520" y="1634728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2791" y="17429587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2029639" y="17446236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8755432" y="1810888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8675581" y="16706591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942519" y="1736365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875646" y="1750189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9617960" y="18297785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10373969" y="18297785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2791" y="16273464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999159" y="16273463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1049162" y="18297785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1368714" y="15973124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0" y="15963751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5385000" y="15968438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336" y="15959065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9438866" y="15968438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02" y="15959065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76020" y="21311120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4071234" y="18794205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931475" y="18794205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8121445" y="18794205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981686" y="18794205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2158336" y="18794205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9018577" y="18794205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1760220" y="895240"/>
            <a:ext cx="10354872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6042137" y="13352166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838510" y="24034000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910799" y="21411119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910799" y="21778428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925269" y="21437586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10026007" y="21448487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B937424-2CB0-406C-9774-A6A69FEE05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850788" y="21850974"/>
            <a:ext cx="1303592" cy="2086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3537743" y="21850973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2198390" y="21850973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Retângulo: Cantos Arredondados 159">
            <a:extLst>
              <a:ext uri="{FF2B5EF4-FFF2-40B4-BE49-F238E27FC236}">
                <a16:creationId xmlns:a16="http://schemas.microsoft.com/office/drawing/2014/main" id="{BD97922C-4991-42BF-92B3-0D1F0B881CDC}"/>
              </a:ext>
            </a:extLst>
          </p:cNvPr>
          <p:cNvSpPr/>
          <p:nvPr/>
        </p:nvSpPr>
        <p:spPr>
          <a:xfrm>
            <a:off x="850787" y="21409678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830257" y="21463886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88D0AB58-31B5-46B4-B1F3-9041BF5C1F89}"/>
              </a:ext>
            </a:extLst>
          </p:cNvPr>
          <p:cNvSpPr/>
          <p:nvPr/>
        </p:nvSpPr>
        <p:spPr>
          <a:xfrm>
            <a:off x="3529492" y="21409678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3E7D293-43A1-440E-8C51-D9C315963814}"/>
              </a:ext>
            </a:extLst>
          </p:cNvPr>
          <p:cNvSpPr txBox="1"/>
          <p:nvPr/>
        </p:nvSpPr>
        <p:spPr>
          <a:xfrm>
            <a:off x="3509897" y="21463886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:a16="http://schemas.microsoft.com/office/drawing/2014/main" id="{7D4E32C7-2B25-4BD0-AE2D-4E22916E9DA4}"/>
              </a:ext>
            </a:extLst>
          </p:cNvPr>
          <p:cNvSpPr/>
          <p:nvPr/>
        </p:nvSpPr>
        <p:spPr>
          <a:xfrm>
            <a:off x="2190139" y="21409678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708FCEC2-D0EF-433A-B52C-2610D66E8B9E}"/>
              </a:ext>
            </a:extLst>
          </p:cNvPr>
          <p:cNvSpPr txBox="1"/>
          <p:nvPr/>
        </p:nvSpPr>
        <p:spPr>
          <a:xfrm>
            <a:off x="2198986" y="21463886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217" name="Forma Livre: Forma 216">
            <a:extLst>
              <a:ext uri="{FF2B5EF4-FFF2-40B4-BE49-F238E27FC236}">
                <a16:creationId xmlns:a16="http://schemas.microsoft.com/office/drawing/2014/main" id="{03515314-D593-48DF-922F-1D4F7C82E89F}"/>
              </a:ext>
            </a:extLst>
          </p:cNvPr>
          <p:cNvSpPr/>
          <p:nvPr/>
        </p:nvSpPr>
        <p:spPr>
          <a:xfrm>
            <a:off x="0" y="1733432"/>
            <a:ext cx="5150502" cy="5342459"/>
          </a:xfrm>
          <a:custGeom>
            <a:avLst/>
            <a:gdLst>
              <a:gd name="connsiteX0" fmla="*/ 4119657 w 4894013"/>
              <a:gd name="connsiteY0" fmla="*/ 0 h 4962643"/>
              <a:gd name="connsiteX1" fmla="*/ 4122901 w 4894013"/>
              <a:gd name="connsiteY1" fmla="*/ 0 h 4962643"/>
              <a:gd name="connsiteX2" fmla="*/ 4119657 w 4894013"/>
              <a:gd name="connsiteY2" fmla="*/ 32174 h 4962643"/>
              <a:gd name="connsiteX3" fmla="*/ 91371 w 4894013"/>
              <a:gd name="connsiteY3" fmla="*/ 0 h 4962643"/>
              <a:gd name="connsiteX4" fmla="*/ 507064 w 4894013"/>
              <a:gd name="connsiteY4" fmla="*/ 0 h 4962643"/>
              <a:gd name="connsiteX5" fmla="*/ 507064 w 4894013"/>
              <a:gd name="connsiteY5" fmla="*/ 272325 h 4962643"/>
              <a:gd name="connsiteX6" fmla="*/ 558252 w 4894013"/>
              <a:gd name="connsiteY6" fmla="*/ 323513 h 4962643"/>
              <a:gd name="connsiteX7" fmla="*/ 4068469 w 4894013"/>
              <a:gd name="connsiteY7" fmla="*/ 323513 h 4962643"/>
              <a:gd name="connsiteX8" fmla="*/ 4119657 w 4894013"/>
              <a:gd name="connsiteY8" fmla="*/ 272325 h 4962643"/>
              <a:gd name="connsiteX9" fmla="*/ 4119657 w 4894013"/>
              <a:gd name="connsiteY9" fmla="*/ 65366 h 4962643"/>
              <a:gd name="connsiteX10" fmla="*/ 4124869 w 4894013"/>
              <a:gd name="connsiteY10" fmla="*/ 117067 h 4962643"/>
              <a:gd name="connsiteX11" fmla="*/ 4456866 w 4894013"/>
              <a:gd name="connsiteY11" fmla="*/ 387652 h 4962643"/>
              <a:gd name="connsiteX12" fmla="*/ 4795748 w 4894013"/>
              <a:gd name="connsiteY12" fmla="*/ 48770 h 4962643"/>
              <a:gd name="connsiteX13" fmla="*/ 4790832 w 4894013"/>
              <a:gd name="connsiteY13" fmla="*/ 0 h 4962643"/>
              <a:gd name="connsiteX14" fmla="*/ 4802642 w 4894013"/>
              <a:gd name="connsiteY14" fmla="*/ 0 h 4962643"/>
              <a:gd name="connsiteX15" fmla="*/ 4894013 w 4894013"/>
              <a:gd name="connsiteY15" fmla="*/ 91371 h 4962643"/>
              <a:gd name="connsiteX16" fmla="*/ 4894013 w 4894013"/>
              <a:gd name="connsiteY16" fmla="*/ 4871272 h 4962643"/>
              <a:gd name="connsiteX17" fmla="*/ 4802642 w 4894013"/>
              <a:gd name="connsiteY17" fmla="*/ 4962643 h 4962643"/>
              <a:gd name="connsiteX18" fmla="*/ 91371 w 4894013"/>
              <a:gd name="connsiteY18" fmla="*/ 4962643 h 4962643"/>
              <a:gd name="connsiteX19" fmla="*/ 0 w 4894013"/>
              <a:gd name="connsiteY19" fmla="*/ 4871272 h 4962643"/>
              <a:gd name="connsiteX20" fmla="*/ 0 w 4894013"/>
              <a:gd name="connsiteY20" fmla="*/ 91371 h 4962643"/>
              <a:gd name="connsiteX21" fmla="*/ 91371 w 4894013"/>
              <a:gd name="connsiteY21" fmla="*/ 0 h 496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94013" h="4962643">
                <a:moveTo>
                  <a:pt x="4119657" y="0"/>
                </a:moveTo>
                <a:lnTo>
                  <a:pt x="4122901" y="0"/>
                </a:lnTo>
                <a:lnTo>
                  <a:pt x="4119657" y="32174"/>
                </a:lnTo>
                <a:close/>
                <a:moveTo>
                  <a:pt x="91371" y="0"/>
                </a:moveTo>
                <a:lnTo>
                  <a:pt x="507064" y="0"/>
                </a:lnTo>
                <a:lnTo>
                  <a:pt x="507064" y="272325"/>
                </a:lnTo>
                <a:cubicBezTo>
                  <a:pt x="507064" y="300595"/>
                  <a:pt x="529982" y="323513"/>
                  <a:pt x="558252" y="323513"/>
                </a:cubicBezTo>
                <a:lnTo>
                  <a:pt x="4068469" y="323513"/>
                </a:lnTo>
                <a:cubicBezTo>
                  <a:pt x="4096739" y="323513"/>
                  <a:pt x="4119657" y="300595"/>
                  <a:pt x="4119657" y="272325"/>
                </a:cubicBezTo>
                <a:lnTo>
                  <a:pt x="4119657" y="65366"/>
                </a:lnTo>
                <a:lnTo>
                  <a:pt x="4124869" y="117067"/>
                </a:lnTo>
                <a:cubicBezTo>
                  <a:pt x="4156469" y="271489"/>
                  <a:pt x="4293102" y="387652"/>
                  <a:pt x="4456866" y="387652"/>
                </a:cubicBezTo>
                <a:cubicBezTo>
                  <a:pt x="4644025" y="387652"/>
                  <a:pt x="4795748" y="235929"/>
                  <a:pt x="4795748" y="48770"/>
                </a:cubicBezTo>
                <a:lnTo>
                  <a:pt x="4790832" y="0"/>
                </a:lnTo>
                <a:lnTo>
                  <a:pt x="4802642" y="0"/>
                </a:lnTo>
                <a:cubicBezTo>
                  <a:pt x="4853105" y="0"/>
                  <a:pt x="4894013" y="40908"/>
                  <a:pt x="4894013" y="91371"/>
                </a:cubicBezTo>
                <a:lnTo>
                  <a:pt x="4894013" y="4871272"/>
                </a:lnTo>
                <a:cubicBezTo>
                  <a:pt x="4894013" y="4921735"/>
                  <a:pt x="4853105" y="4962643"/>
                  <a:pt x="4802642" y="4962643"/>
                </a:cubicBezTo>
                <a:lnTo>
                  <a:pt x="91371" y="4962643"/>
                </a:lnTo>
                <a:cubicBezTo>
                  <a:pt x="40908" y="4962643"/>
                  <a:pt x="0" y="4921735"/>
                  <a:pt x="0" y="4871272"/>
                </a:cubicBezTo>
                <a:lnTo>
                  <a:pt x="0" y="91371"/>
                </a:lnTo>
                <a:cubicBezTo>
                  <a:pt x="0" y="40908"/>
                  <a:pt x="40908" y="0"/>
                  <a:pt x="91371" y="0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7" name="Elipse 156">
            <a:extLst>
              <a:ext uri="{FF2B5EF4-FFF2-40B4-BE49-F238E27FC236}">
                <a16:creationId xmlns:a16="http://schemas.microsoft.com/office/drawing/2014/main" id="{D2A1D5E8-64D0-465B-9CC6-463F998C80DB}"/>
              </a:ext>
            </a:extLst>
          </p:cNvPr>
          <p:cNvSpPr>
            <a:spLocks noChangeAspect="1"/>
          </p:cNvSpPr>
          <p:nvPr/>
        </p:nvSpPr>
        <p:spPr>
          <a:xfrm>
            <a:off x="9368484" y="9245201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158" name="Imagem 157">
            <a:extLst>
              <a:ext uri="{FF2B5EF4-FFF2-40B4-BE49-F238E27FC236}">
                <a16:creationId xmlns:a16="http://schemas.microsoft.com/office/drawing/2014/main" id="{8A5B829F-F2CA-4235-B7AD-74F576FF6F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41" y="9329244"/>
            <a:ext cx="467856" cy="467856"/>
          </a:xfrm>
          <a:prstGeom prst="rect">
            <a:avLst/>
          </a:prstGeom>
        </p:spPr>
      </p:pic>
      <p:sp>
        <p:nvSpPr>
          <p:cNvPr id="159" name="Retângulo: Cantos Arredondados 158">
            <a:extLst>
              <a:ext uri="{FF2B5EF4-FFF2-40B4-BE49-F238E27FC236}">
                <a16:creationId xmlns:a16="http://schemas.microsoft.com/office/drawing/2014/main" id="{808C092C-25F6-4753-8ECE-C4426B2EB688}"/>
              </a:ext>
            </a:extLst>
          </p:cNvPr>
          <p:cNvSpPr/>
          <p:nvPr/>
        </p:nvSpPr>
        <p:spPr>
          <a:xfrm>
            <a:off x="5757564" y="9336122"/>
            <a:ext cx="3612593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7" name="Forma Livre: Forma 166">
            <a:extLst>
              <a:ext uri="{FF2B5EF4-FFF2-40B4-BE49-F238E27FC236}">
                <a16:creationId xmlns:a16="http://schemas.microsoft.com/office/drawing/2014/main" id="{DD2969C7-A5DC-4A67-B1FD-11A03F2BBE4A}"/>
              </a:ext>
            </a:extLst>
          </p:cNvPr>
          <p:cNvSpPr/>
          <p:nvPr/>
        </p:nvSpPr>
        <p:spPr>
          <a:xfrm>
            <a:off x="41971" y="2299032"/>
            <a:ext cx="2491841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8" name="Forma Livre: Forma 167">
            <a:extLst>
              <a:ext uri="{FF2B5EF4-FFF2-40B4-BE49-F238E27FC236}">
                <a16:creationId xmlns:a16="http://schemas.microsoft.com/office/drawing/2014/main" id="{9487E34F-B9A4-4716-9459-CBD653BAC901}"/>
              </a:ext>
            </a:extLst>
          </p:cNvPr>
          <p:cNvSpPr/>
          <p:nvPr/>
        </p:nvSpPr>
        <p:spPr>
          <a:xfrm>
            <a:off x="41971" y="2666339"/>
            <a:ext cx="2489851" cy="1965653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2" name="Forma Livre: Forma 171">
            <a:extLst>
              <a:ext uri="{FF2B5EF4-FFF2-40B4-BE49-F238E27FC236}">
                <a16:creationId xmlns:a16="http://schemas.microsoft.com/office/drawing/2014/main" id="{8146E386-1931-4F05-A369-1B3F2EF39F37}"/>
              </a:ext>
            </a:extLst>
          </p:cNvPr>
          <p:cNvSpPr/>
          <p:nvPr/>
        </p:nvSpPr>
        <p:spPr>
          <a:xfrm>
            <a:off x="2694974" y="2304704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3" name="Forma Livre: Forma 172">
            <a:extLst>
              <a:ext uri="{FF2B5EF4-FFF2-40B4-BE49-F238E27FC236}">
                <a16:creationId xmlns:a16="http://schemas.microsoft.com/office/drawing/2014/main" id="{10EC429E-F2C5-4AB1-8F1C-FD4111834AB9}"/>
              </a:ext>
            </a:extLst>
          </p:cNvPr>
          <p:cNvSpPr/>
          <p:nvPr/>
        </p:nvSpPr>
        <p:spPr>
          <a:xfrm>
            <a:off x="2694974" y="2672011"/>
            <a:ext cx="2377362" cy="1965653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2" name="Forma Livre: Forma 181">
            <a:extLst>
              <a:ext uri="{FF2B5EF4-FFF2-40B4-BE49-F238E27FC236}">
                <a16:creationId xmlns:a16="http://schemas.microsoft.com/office/drawing/2014/main" id="{A95AF94E-B3F6-43EF-9C68-79D46637365D}"/>
              </a:ext>
            </a:extLst>
          </p:cNvPr>
          <p:cNvSpPr/>
          <p:nvPr/>
        </p:nvSpPr>
        <p:spPr>
          <a:xfrm>
            <a:off x="-2873277" y="2732364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3" name="Forma Livre: Forma 182">
            <a:extLst>
              <a:ext uri="{FF2B5EF4-FFF2-40B4-BE49-F238E27FC236}">
                <a16:creationId xmlns:a16="http://schemas.microsoft.com/office/drawing/2014/main" id="{C8263843-3CAB-4FF7-94F7-39F1FB10622A}"/>
              </a:ext>
            </a:extLst>
          </p:cNvPr>
          <p:cNvSpPr/>
          <p:nvPr/>
        </p:nvSpPr>
        <p:spPr>
          <a:xfrm>
            <a:off x="-2873277" y="3099672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4D860197-D692-47A7-BF60-2FFD8AEC0F27}"/>
              </a:ext>
            </a:extLst>
          </p:cNvPr>
          <p:cNvSpPr/>
          <p:nvPr/>
        </p:nvSpPr>
        <p:spPr>
          <a:xfrm>
            <a:off x="2555704" y="4798015"/>
            <a:ext cx="2336911" cy="1362458"/>
          </a:xfrm>
          <a:prstGeom prst="roundRect">
            <a:avLst>
              <a:gd name="adj" fmla="val 9793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3" name="Forma Livre: Forma 222">
            <a:extLst>
              <a:ext uri="{FF2B5EF4-FFF2-40B4-BE49-F238E27FC236}">
                <a16:creationId xmlns:a16="http://schemas.microsoft.com/office/drawing/2014/main" id="{D49F8A12-0D84-4F87-8AEA-1B6B1ADD8BFD}"/>
              </a:ext>
            </a:extLst>
          </p:cNvPr>
          <p:cNvSpPr/>
          <p:nvPr/>
        </p:nvSpPr>
        <p:spPr>
          <a:xfrm>
            <a:off x="7220057" y="1733431"/>
            <a:ext cx="4894013" cy="5342458"/>
          </a:xfrm>
          <a:custGeom>
            <a:avLst/>
            <a:gdLst>
              <a:gd name="connsiteX0" fmla="*/ 772561 w 4894013"/>
              <a:gd name="connsiteY0" fmla="*/ 0 h 4962643"/>
              <a:gd name="connsiteX1" fmla="*/ 777462 w 4894013"/>
              <a:gd name="connsiteY1" fmla="*/ 0 h 4962643"/>
              <a:gd name="connsiteX2" fmla="*/ 777462 w 4894013"/>
              <a:gd name="connsiteY2" fmla="*/ 48618 h 4962643"/>
              <a:gd name="connsiteX3" fmla="*/ 91371 w 4894013"/>
              <a:gd name="connsiteY3" fmla="*/ 0 h 4962643"/>
              <a:gd name="connsiteX4" fmla="*/ 104599 w 4894013"/>
              <a:gd name="connsiteY4" fmla="*/ 0 h 4962643"/>
              <a:gd name="connsiteX5" fmla="*/ 99698 w 4894013"/>
              <a:gd name="connsiteY5" fmla="*/ 48618 h 4962643"/>
              <a:gd name="connsiteX6" fmla="*/ 438580 w 4894013"/>
              <a:gd name="connsiteY6" fmla="*/ 387500 h 4962643"/>
              <a:gd name="connsiteX7" fmla="*/ 777462 w 4894013"/>
              <a:gd name="connsiteY7" fmla="*/ 48618 h 4962643"/>
              <a:gd name="connsiteX8" fmla="*/ 777462 w 4894013"/>
              <a:gd name="connsiteY8" fmla="*/ 280963 h 4962643"/>
              <a:gd name="connsiteX9" fmla="*/ 828650 w 4894013"/>
              <a:gd name="connsiteY9" fmla="*/ 332151 h 4962643"/>
              <a:gd name="connsiteX10" fmla="*/ 4338867 w 4894013"/>
              <a:gd name="connsiteY10" fmla="*/ 332151 h 4962643"/>
              <a:gd name="connsiteX11" fmla="*/ 4390055 w 4894013"/>
              <a:gd name="connsiteY11" fmla="*/ 280963 h 4962643"/>
              <a:gd name="connsiteX12" fmla="*/ 4390055 w 4894013"/>
              <a:gd name="connsiteY12" fmla="*/ 0 h 4962643"/>
              <a:gd name="connsiteX13" fmla="*/ 4802642 w 4894013"/>
              <a:gd name="connsiteY13" fmla="*/ 0 h 4962643"/>
              <a:gd name="connsiteX14" fmla="*/ 4894013 w 4894013"/>
              <a:gd name="connsiteY14" fmla="*/ 91371 h 4962643"/>
              <a:gd name="connsiteX15" fmla="*/ 4894013 w 4894013"/>
              <a:gd name="connsiteY15" fmla="*/ 4871272 h 4962643"/>
              <a:gd name="connsiteX16" fmla="*/ 4802642 w 4894013"/>
              <a:gd name="connsiteY16" fmla="*/ 4962643 h 4962643"/>
              <a:gd name="connsiteX17" fmla="*/ 91371 w 4894013"/>
              <a:gd name="connsiteY17" fmla="*/ 4962643 h 4962643"/>
              <a:gd name="connsiteX18" fmla="*/ 0 w 4894013"/>
              <a:gd name="connsiteY18" fmla="*/ 4871272 h 4962643"/>
              <a:gd name="connsiteX19" fmla="*/ 0 w 4894013"/>
              <a:gd name="connsiteY19" fmla="*/ 91371 h 4962643"/>
              <a:gd name="connsiteX20" fmla="*/ 91371 w 4894013"/>
              <a:gd name="connsiteY20" fmla="*/ 0 h 496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013" h="4962643">
                <a:moveTo>
                  <a:pt x="772561" y="0"/>
                </a:moveTo>
                <a:lnTo>
                  <a:pt x="777462" y="0"/>
                </a:lnTo>
                <a:lnTo>
                  <a:pt x="777462" y="48618"/>
                </a:lnTo>
                <a:close/>
                <a:moveTo>
                  <a:pt x="91371" y="0"/>
                </a:moveTo>
                <a:lnTo>
                  <a:pt x="104599" y="0"/>
                </a:lnTo>
                <a:lnTo>
                  <a:pt x="99698" y="48618"/>
                </a:lnTo>
                <a:cubicBezTo>
                  <a:pt x="99698" y="235777"/>
                  <a:pt x="251421" y="387500"/>
                  <a:pt x="438580" y="387500"/>
                </a:cubicBezTo>
                <a:cubicBezTo>
                  <a:pt x="625739" y="387500"/>
                  <a:pt x="777462" y="235777"/>
                  <a:pt x="777462" y="48618"/>
                </a:cubicBezTo>
                <a:lnTo>
                  <a:pt x="777462" y="280963"/>
                </a:lnTo>
                <a:cubicBezTo>
                  <a:pt x="777462" y="309233"/>
                  <a:pt x="800380" y="332151"/>
                  <a:pt x="828650" y="332151"/>
                </a:cubicBezTo>
                <a:lnTo>
                  <a:pt x="4338867" y="332151"/>
                </a:lnTo>
                <a:cubicBezTo>
                  <a:pt x="4367137" y="332151"/>
                  <a:pt x="4390055" y="309233"/>
                  <a:pt x="4390055" y="280963"/>
                </a:cubicBezTo>
                <a:lnTo>
                  <a:pt x="4390055" y="0"/>
                </a:lnTo>
                <a:lnTo>
                  <a:pt x="4802642" y="0"/>
                </a:lnTo>
                <a:cubicBezTo>
                  <a:pt x="4853105" y="0"/>
                  <a:pt x="4894013" y="40908"/>
                  <a:pt x="4894013" y="91371"/>
                </a:cubicBezTo>
                <a:lnTo>
                  <a:pt x="4894013" y="4871272"/>
                </a:lnTo>
                <a:cubicBezTo>
                  <a:pt x="4894013" y="4921735"/>
                  <a:pt x="4853105" y="4962643"/>
                  <a:pt x="4802642" y="4962643"/>
                </a:cubicBezTo>
                <a:lnTo>
                  <a:pt x="91371" y="4962643"/>
                </a:lnTo>
                <a:cubicBezTo>
                  <a:pt x="40908" y="4962643"/>
                  <a:pt x="0" y="4921735"/>
                  <a:pt x="0" y="4871272"/>
                </a:cubicBezTo>
                <a:lnTo>
                  <a:pt x="0" y="91371"/>
                </a:lnTo>
                <a:cubicBezTo>
                  <a:pt x="0" y="40908"/>
                  <a:pt x="40908" y="0"/>
                  <a:pt x="91371" y="0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1" name="Forma Livre: Forma 190">
            <a:extLst>
              <a:ext uri="{FF2B5EF4-FFF2-40B4-BE49-F238E27FC236}">
                <a16:creationId xmlns:a16="http://schemas.microsoft.com/office/drawing/2014/main" id="{E772B153-6C05-450A-A332-872F0CC326CB}"/>
              </a:ext>
            </a:extLst>
          </p:cNvPr>
          <p:cNvSpPr/>
          <p:nvPr/>
        </p:nvSpPr>
        <p:spPr>
          <a:xfrm>
            <a:off x="7258413" y="2305771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4" name="Forma Livre: Forma 193">
            <a:extLst>
              <a:ext uri="{FF2B5EF4-FFF2-40B4-BE49-F238E27FC236}">
                <a16:creationId xmlns:a16="http://schemas.microsoft.com/office/drawing/2014/main" id="{054583C3-BBA7-4D84-84D9-F11703426167}"/>
              </a:ext>
            </a:extLst>
          </p:cNvPr>
          <p:cNvSpPr/>
          <p:nvPr/>
        </p:nvSpPr>
        <p:spPr>
          <a:xfrm>
            <a:off x="7258413" y="2673079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5" name="Forma Livre: Forma 194">
            <a:extLst>
              <a:ext uri="{FF2B5EF4-FFF2-40B4-BE49-F238E27FC236}">
                <a16:creationId xmlns:a16="http://schemas.microsoft.com/office/drawing/2014/main" id="{9816FD71-9279-4DCD-8023-CED92796A59F}"/>
              </a:ext>
            </a:extLst>
          </p:cNvPr>
          <p:cNvSpPr/>
          <p:nvPr/>
        </p:nvSpPr>
        <p:spPr>
          <a:xfrm>
            <a:off x="9676286" y="2305771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6" name="Forma Livre: Forma 195">
            <a:extLst>
              <a:ext uri="{FF2B5EF4-FFF2-40B4-BE49-F238E27FC236}">
                <a16:creationId xmlns:a16="http://schemas.microsoft.com/office/drawing/2014/main" id="{312EF067-34EA-45C7-8F33-11DD44AF5FF5}"/>
              </a:ext>
            </a:extLst>
          </p:cNvPr>
          <p:cNvSpPr/>
          <p:nvPr/>
        </p:nvSpPr>
        <p:spPr>
          <a:xfrm>
            <a:off x="9676286" y="2673079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7" name="Forma Livre: Forma 196">
            <a:extLst>
              <a:ext uri="{FF2B5EF4-FFF2-40B4-BE49-F238E27FC236}">
                <a16:creationId xmlns:a16="http://schemas.microsoft.com/office/drawing/2014/main" id="{F2C6143F-6D9A-43A2-BADF-F3D23387336F}"/>
              </a:ext>
            </a:extLst>
          </p:cNvPr>
          <p:cNvSpPr/>
          <p:nvPr/>
        </p:nvSpPr>
        <p:spPr>
          <a:xfrm>
            <a:off x="9682009" y="4478393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8" name="Forma Livre: Forma 197">
            <a:extLst>
              <a:ext uri="{FF2B5EF4-FFF2-40B4-BE49-F238E27FC236}">
                <a16:creationId xmlns:a16="http://schemas.microsoft.com/office/drawing/2014/main" id="{92B51304-342F-411D-8CBA-C25A5C2E49F2}"/>
              </a:ext>
            </a:extLst>
          </p:cNvPr>
          <p:cNvSpPr/>
          <p:nvPr/>
        </p:nvSpPr>
        <p:spPr>
          <a:xfrm>
            <a:off x="9682009" y="4845701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9" name="Retângulo: Cantos Arredondados 198">
            <a:extLst>
              <a:ext uri="{FF2B5EF4-FFF2-40B4-BE49-F238E27FC236}">
                <a16:creationId xmlns:a16="http://schemas.microsoft.com/office/drawing/2014/main" id="{6D84AEAD-0A36-4B50-9928-C97F41B46D9C}"/>
              </a:ext>
            </a:extLst>
          </p:cNvPr>
          <p:cNvSpPr/>
          <p:nvPr/>
        </p:nvSpPr>
        <p:spPr>
          <a:xfrm>
            <a:off x="7258413" y="4828446"/>
            <a:ext cx="2336911" cy="1362458"/>
          </a:xfrm>
          <a:prstGeom prst="roundRect">
            <a:avLst>
              <a:gd name="adj" fmla="val 9793"/>
            </a:avLst>
          </a:prstGeom>
          <a:noFill/>
          <a:ln>
            <a:solidFill>
              <a:srgbClr val="92D050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0" name="Forma Livre: Forma 199">
            <a:extLst>
              <a:ext uri="{FF2B5EF4-FFF2-40B4-BE49-F238E27FC236}">
                <a16:creationId xmlns:a16="http://schemas.microsoft.com/office/drawing/2014/main" id="{47CDBF59-E409-4E84-B6CA-A91D8B801025}"/>
              </a:ext>
            </a:extLst>
          </p:cNvPr>
          <p:cNvSpPr/>
          <p:nvPr/>
        </p:nvSpPr>
        <p:spPr>
          <a:xfrm>
            <a:off x="5237347" y="2305771"/>
            <a:ext cx="168038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1" name="Forma Livre: Forma 200">
            <a:extLst>
              <a:ext uri="{FF2B5EF4-FFF2-40B4-BE49-F238E27FC236}">
                <a16:creationId xmlns:a16="http://schemas.microsoft.com/office/drawing/2014/main" id="{21E585EF-5423-41C5-957E-39219E2B0715}"/>
              </a:ext>
            </a:extLst>
          </p:cNvPr>
          <p:cNvSpPr/>
          <p:nvPr/>
        </p:nvSpPr>
        <p:spPr>
          <a:xfrm>
            <a:off x="5237187" y="2673078"/>
            <a:ext cx="1679045" cy="440281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6" name="Elipse 205">
            <a:extLst>
              <a:ext uri="{FF2B5EF4-FFF2-40B4-BE49-F238E27FC236}">
                <a16:creationId xmlns:a16="http://schemas.microsoft.com/office/drawing/2014/main" id="{46459292-6613-4B84-8437-5360497B9B4F}"/>
              </a:ext>
            </a:extLst>
          </p:cNvPr>
          <p:cNvSpPr>
            <a:spLocks noChangeAspect="1"/>
          </p:cNvSpPr>
          <p:nvPr/>
        </p:nvSpPr>
        <p:spPr>
          <a:xfrm>
            <a:off x="3740631" y="8150084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207" name="Imagem 206">
            <a:extLst>
              <a:ext uri="{FF2B5EF4-FFF2-40B4-BE49-F238E27FC236}">
                <a16:creationId xmlns:a16="http://schemas.microsoft.com/office/drawing/2014/main" id="{6603ABC7-5465-404B-AFC1-D5A0C08156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002" y="8233975"/>
            <a:ext cx="467856" cy="467856"/>
          </a:xfrm>
          <a:prstGeom prst="rect">
            <a:avLst/>
          </a:prstGeom>
        </p:spPr>
      </p:pic>
      <p:sp>
        <p:nvSpPr>
          <p:cNvPr id="208" name="Retângulo: Cantos Arredondados 207">
            <a:extLst>
              <a:ext uri="{FF2B5EF4-FFF2-40B4-BE49-F238E27FC236}">
                <a16:creationId xmlns:a16="http://schemas.microsoft.com/office/drawing/2014/main" id="{8597E32C-E3C8-4AB7-9C84-60DEAA2254CD}"/>
              </a:ext>
            </a:extLst>
          </p:cNvPr>
          <p:cNvSpPr/>
          <p:nvPr/>
        </p:nvSpPr>
        <p:spPr>
          <a:xfrm>
            <a:off x="129711" y="8241005"/>
            <a:ext cx="3612593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197B715D-0F6F-425C-A39C-BE160E61FE83}"/>
              </a:ext>
            </a:extLst>
          </p:cNvPr>
          <p:cNvSpPr txBox="1"/>
          <p:nvPr/>
        </p:nvSpPr>
        <p:spPr>
          <a:xfrm>
            <a:off x="1252953" y="8301119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grpSp>
        <p:nvGrpSpPr>
          <p:cNvPr id="211" name="Agrupar 210">
            <a:extLst>
              <a:ext uri="{FF2B5EF4-FFF2-40B4-BE49-F238E27FC236}">
                <a16:creationId xmlns:a16="http://schemas.microsoft.com/office/drawing/2014/main" id="{64CAE6FE-1C8F-4AB0-8A8F-A7D296A0D708}"/>
              </a:ext>
            </a:extLst>
          </p:cNvPr>
          <p:cNvGrpSpPr/>
          <p:nvPr/>
        </p:nvGrpSpPr>
        <p:grpSpPr>
          <a:xfrm>
            <a:off x="692049" y="1472751"/>
            <a:ext cx="4288684" cy="677764"/>
            <a:chOff x="584996" y="1471895"/>
            <a:chExt cx="4288684" cy="677764"/>
          </a:xfrm>
        </p:grpSpPr>
        <p:sp>
          <p:nvSpPr>
            <p:cNvPr id="212" name="Elipse 211">
              <a:extLst>
                <a:ext uri="{FF2B5EF4-FFF2-40B4-BE49-F238E27FC236}">
                  <a16:creationId xmlns:a16="http://schemas.microsoft.com/office/drawing/2014/main" id="{F30D2424-4C2F-45CE-AE41-A2087AF4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5916" y="1471895"/>
              <a:ext cx="677764" cy="677764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669"/>
            </a:p>
          </p:txBody>
        </p:sp>
        <p:pic>
          <p:nvPicPr>
            <p:cNvPr id="213" name="Imagem 212">
              <a:extLst>
                <a:ext uri="{FF2B5EF4-FFF2-40B4-BE49-F238E27FC236}">
                  <a16:creationId xmlns:a16="http://schemas.microsoft.com/office/drawing/2014/main" id="{1647E13A-BE71-439D-B393-453C9443A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287" y="1555786"/>
              <a:ext cx="467856" cy="467856"/>
            </a:xfrm>
            <a:prstGeom prst="rect">
              <a:avLst/>
            </a:prstGeom>
          </p:spPr>
        </p:pic>
        <p:sp>
          <p:nvSpPr>
            <p:cNvPr id="214" name="Retângulo: Cantos Arredondados 213">
              <a:extLst>
                <a:ext uri="{FF2B5EF4-FFF2-40B4-BE49-F238E27FC236}">
                  <a16:creationId xmlns:a16="http://schemas.microsoft.com/office/drawing/2014/main" id="{A6F37DFC-6048-4B30-8467-8B0DB7CD276F}"/>
                </a:ext>
              </a:extLst>
            </p:cNvPr>
            <p:cNvSpPr/>
            <p:nvPr/>
          </p:nvSpPr>
          <p:spPr>
            <a:xfrm>
              <a:off x="584996" y="1562816"/>
              <a:ext cx="3612593" cy="522704"/>
            </a:xfrm>
            <a:prstGeom prst="roundRect">
              <a:avLst>
                <a:gd name="adj" fmla="val 9793"/>
              </a:avLst>
            </a:prstGeom>
            <a:solidFill>
              <a:schemeClr val="accent2">
                <a:alpha val="5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215" name="CaixaDeTexto 214">
              <a:extLst>
                <a:ext uri="{FF2B5EF4-FFF2-40B4-BE49-F238E27FC236}">
                  <a16:creationId xmlns:a16="http://schemas.microsoft.com/office/drawing/2014/main" id="{19F3C575-C126-4194-9D90-9FDD2E0F0557}"/>
                </a:ext>
              </a:extLst>
            </p:cNvPr>
            <p:cNvSpPr txBox="1"/>
            <p:nvPr/>
          </p:nvSpPr>
          <p:spPr>
            <a:xfrm>
              <a:off x="1708238" y="1622930"/>
              <a:ext cx="2325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Macro Assunto 01</a:t>
              </a: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98ED56E6-6E75-40DA-AEAF-D1E6346DD99C}"/>
              </a:ext>
            </a:extLst>
          </p:cNvPr>
          <p:cNvGrpSpPr/>
          <p:nvPr/>
        </p:nvGrpSpPr>
        <p:grpSpPr>
          <a:xfrm>
            <a:off x="7318800" y="1472400"/>
            <a:ext cx="4290357" cy="677764"/>
            <a:chOff x="7319755" y="1471743"/>
            <a:chExt cx="4290357" cy="677764"/>
          </a:xfrm>
        </p:grpSpPr>
        <p:sp>
          <p:nvSpPr>
            <p:cNvPr id="219" name="Elipse 218">
              <a:extLst>
                <a:ext uri="{FF2B5EF4-FFF2-40B4-BE49-F238E27FC236}">
                  <a16:creationId xmlns:a16="http://schemas.microsoft.com/office/drawing/2014/main" id="{ECDE6308-3F96-4A1B-ADF1-3B32CD87A1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19755" y="1471743"/>
              <a:ext cx="677764" cy="677764"/>
            </a:xfrm>
            <a:prstGeom prst="ellipse">
              <a:avLst/>
            </a:prstGeom>
            <a:solidFill>
              <a:srgbClr val="92D050">
                <a:alpha val="65000"/>
              </a:srgbClr>
            </a:solidFill>
            <a:ln w="38100">
              <a:solidFill>
                <a:srgbClr val="92D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669"/>
            </a:p>
          </p:txBody>
        </p:sp>
        <p:pic>
          <p:nvPicPr>
            <p:cNvPr id="220" name="Imagem 219">
              <a:extLst>
                <a:ext uri="{FF2B5EF4-FFF2-40B4-BE49-F238E27FC236}">
                  <a16:creationId xmlns:a16="http://schemas.microsoft.com/office/drawing/2014/main" id="{0BDCB341-67B8-4345-838E-03C9CCF8B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133" y="1555786"/>
              <a:ext cx="467856" cy="467856"/>
            </a:xfrm>
            <a:prstGeom prst="rect">
              <a:avLst/>
            </a:prstGeom>
          </p:spPr>
        </p:pic>
        <p:sp>
          <p:nvSpPr>
            <p:cNvPr id="221" name="Retângulo: Cantos Arredondados 220">
              <a:extLst>
                <a:ext uri="{FF2B5EF4-FFF2-40B4-BE49-F238E27FC236}">
                  <a16:creationId xmlns:a16="http://schemas.microsoft.com/office/drawing/2014/main" id="{C2E51160-34EF-4A52-AE05-D6BD51723207}"/>
                </a:ext>
              </a:extLst>
            </p:cNvPr>
            <p:cNvSpPr/>
            <p:nvPr/>
          </p:nvSpPr>
          <p:spPr>
            <a:xfrm>
              <a:off x="7997519" y="1571454"/>
              <a:ext cx="3612593" cy="522704"/>
            </a:xfrm>
            <a:prstGeom prst="roundRect">
              <a:avLst>
                <a:gd name="adj" fmla="val 9793"/>
              </a:avLst>
            </a:prstGeom>
            <a:solidFill>
              <a:srgbClr val="92D050">
                <a:alpha val="55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222" name="CaixaDeTexto 221">
              <a:extLst>
                <a:ext uri="{FF2B5EF4-FFF2-40B4-BE49-F238E27FC236}">
                  <a16:creationId xmlns:a16="http://schemas.microsoft.com/office/drawing/2014/main" id="{F8FB45D4-9A29-46D2-ACC7-444AFE05460A}"/>
                </a:ext>
              </a:extLst>
            </p:cNvPr>
            <p:cNvSpPr txBox="1"/>
            <p:nvPr/>
          </p:nvSpPr>
          <p:spPr>
            <a:xfrm>
              <a:off x="8045695" y="1632455"/>
              <a:ext cx="243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Macro Assunto 02</a:t>
              </a:r>
            </a:p>
          </p:txBody>
        </p:sp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29D4898E-8011-4718-908A-640B6E8971EE}"/>
              </a:ext>
            </a:extLst>
          </p:cNvPr>
          <p:cNvSpPr txBox="1"/>
          <p:nvPr/>
        </p:nvSpPr>
        <p:spPr>
          <a:xfrm>
            <a:off x="359100" y="2340427"/>
            <a:ext cx="204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E35AA2CF-A21B-48DC-BD6F-FE948C83527C}"/>
              </a:ext>
            </a:extLst>
          </p:cNvPr>
          <p:cNvSpPr txBox="1"/>
          <p:nvPr/>
        </p:nvSpPr>
        <p:spPr>
          <a:xfrm>
            <a:off x="3007453" y="2346099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CE458EE2-031D-47A2-9A36-FB7E7556EBF0}"/>
              </a:ext>
            </a:extLst>
          </p:cNvPr>
          <p:cNvSpPr txBox="1"/>
          <p:nvPr/>
        </p:nvSpPr>
        <p:spPr>
          <a:xfrm>
            <a:off x="-2556149" y="2764735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sp>
        <p:nvSpPr>
          <p:cNvPr id="228" name="CaixaDeTexto 227">
            <a:extLst>
              <a:ext uri="{FF2B5EF4-FFF2-40B4-BE49-F238E27FC236}">
                <a16:creationId xmlns:a16="http://schemas.microsoft.com/office/drawing/2014/main" id="{5D5FFB5B-558F-4FCD-A853-3FB9A7A39901}"/>
              </a:ext>
            </a:extLst>
          </p:cNvPr>
          <p:cNvSpPr txBox="1"/>
          <p:nvPr/>
        </p:nvSpPr>
        <p:spPr>
          <a:xfrm>
            <a:off x="7609256" y="2337667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0A8EFFE6-F669-48B6-9B1A-AD777223A4EB}"/>
              </a:ext>
            </a:extLst>
          </p:cNvPr>
          <p:cNvSpPr txBox="1"/>
          <p:nvPr/>
        </p:nvSpPr>
        <p:spPr>
          <a:xfrm>
            <a:off x="10022480" y="2337667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sp>
        <p:nvSpPr>
          <p:cNvPr id="230" name="CaixaDeTexto 229">
            <a:extLst>
              <a:ext uri="{FF2B5EF4-FFF2-40B4-BE49-F238E27FC236}">
                <a16:creationId xmlns:a16="http://schemas.microsoft.com/office/drawing/2014/main" id="{AEEE44C5-A223-4529-A487-07F5D2DF3D6F}"/>
              </a:ext>
            </a:extLst>
          </p:cNvPr>
          <p:cNvSpPr txBox="1"/>
          <p:nvPr/>
        </p:nvSpPr>
        <p:spPr>
          <a:xfrm>
            <a:off x="10007673" y="4501531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sp>
        <p:nvSpPr>
          <p:cNvPr id="231" name="CaixaDeTexto 230">
            <a:extLst>
              <a:ext uri="{FF2B5EF4-FFF2-40B4-BE49-F238E27FC236}">
                <a16:creationId xmlns:a16="http://schemas.microsoft.com/office/drawing/2014/main" id="{06ADECCB-C566-42B3-9FF9-321BFF1C680C}"/>
              </a:ext>
            </a:extLst>
          </p:cNvPr>
          <p:cNvSpPr txBox="1"/>
          <p:nvPr/>
        </p:nvSpPr>
        <p:spPr>
          <a:xfrm>
            <a:off x="5248360" y="2326594"/>
            <a:ext cx="1671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pic>
        <p:nvPicPr>
          <p:cNvPr id="232" name="Imagem 231">
            <a:extLst>
              <a:ext uri="{FF2B5EF4-FFF2-40B4-BE49-F238E27FC236}">
                <a16:creationId xmlns:a16="http://schemas.microsoft.com/office/drawing/2014/main" id="{8DF61247-6463-43D0-9AFC-A74B83EB01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" y="2698280"/>
            <a:ext cx="528526" cy="528526"/>
          </a:xfrm>
          <a:prstGeom prst="rect">
            <a:avLst/>
          </a:prstGeom>
        </p:spPr>
      </p:pic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91EB063B-A775-46B8-AF60-AC2D547FAFB9}"/>
              </a:ext>
            </a:extLst>
          </p:cNvPr>
          <p:cNvSpPr txBox="1"/>
          <p:nvPr/>
        </p:nvSpPr>
        <p:spPr>
          <a:xfrm>
            <a:off x="409394" y="3075353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50" name="Imagem 249">
            <a:extLst>
              <a:ext uri="{FF2B5EF4-FFF2-40B4-BE49-F238E27FC236}">
                <a16:creationId xmlns:a16="http://schemas.microsoft.com/office/drawing/2014/main" id="{DBB8CDB2-B520-45E0-8D3A-E59AFF3028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" y="3347139"/>
            <a:ext cx="528526" cy="528526"/>
          </a:xfrm>
          <a:prstGeom prst="rect">
            <a:avLst/>
          </a:prstGeom>
        </p:spPr>
      </p:pic>
      <p:sp>
        <p:nvSpPr>
          <p:cNvPr id="251" name="CaixaDeTexto 250">
            <a:extLst>
              <a:ext uri="{FF2B5EF4-FFF2-40B4-BE49-F238E27FC236}">
                <a16:creationId xmlns:a16="http://schemas.microsoft.com/office/drawing/2014/main" id="{30180DC1-75DB-44B0-B4B0-654186E196B0}"/>
              </a:ext>
            </a:extLst>
          </p:cNvPr>
          <p:cNvSpPr txBox="1"/>
          <p:nvPr/>
        </p:nvSpPr>
        <p:spPr>
          <a:xfrm>
            <a:off x="409394" y="3724212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52" name="Imagem 251">
            <a:extLst>
              <a:ext uri="{FF2B5EF4-FFF2-40B4-BE49-F238E27FC236}">
                <a16:creationId xmlns:a16="http://schemas.microsoft.com/office/drawing/2014/main" id="{F1013B43-DB0E-4AA2-A926-DC74A50A4B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" y="3993779"/>
            <a:ext cx="528526" cy="528526"/>
          </a:xfrm>
          <a:prstGeom prst="rect">
            <a:avLst/>
          </a:prstGeom>
        </p:spPr>
      </p:pic>
      <p:sp>
        <p:nvSpPr>
          <p:cNvPr id="253" name="CaixaDeTexto 252">
            <a:extLst>
              <a:ext uri="{FF2B5EF4-FFF2-40B4-BE49-F238E27FC236}">
                <a16:creationId xmlns:a16="http://schemas.microsoft.com/office/drawing/2014/main" id="{DB87F640-3ED9-46C7-82B6-1D1D3B1A76A9}"/>
              </a:ext>
            </a:extLst>
          </p:cNvPr>
          <p:cNvSpPr txBox="1"/>
          <p:nvPr/>
        </p:nvSpPr>
        <p:spPr>
          <a:xfrm>
            <a:off x="409394" y="4370852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254" name="CaixaDeTexto 253">
            <a:extLst>
              <a:ext uri="{FF2B5EF4-FFF2-40B4-BE49-F238E27FC236}">
                <a16:creationId xmlns:a16="http://schemas.microsoft.com/office/drawing/2014/main" id="{0B316585-F7C6-45C3-A793-AB0D8F40A891}"/>
              </a:ext>
            </a:extLst>
          </p:cNvPr>
          <p:cNvSpPr txBox="1"/>
          <p:nvPr/>
        </p:nvSpPr>
        <p:spPr>
          <a:xfrm>
            <a:off x="1469445" y="2665513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255" name="CaixaDeTexto 254">
            <a:extLst>
              <a:ext uri="{FF2B5EF4-FFF2-40B4-BE49-F238E27FC236}">
                <a16:creationId xmlns:a16="http://schemas.microsoft.com/office/drawing/2014/main" id="{87C9748C-6FE6-4F63-B8A1-17A7B29CC52A}"/>
              </a:ext>
            </a:extLst>
          </p:cNvPr>
          <p:cNvSpPr txBox="1"/>
          <p:nvPr/>
        </p:nvSpPr>
        <p:spPr>
          <a:xfrm>
            <a:off x="1937425" y="2660048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</p:spTree>
    <p:extLst>
      <p:ext uri="{BB962C8B-B14F-4D97-AF65-F5344CB8AC3E}">
        <p14:creationId xmlns:p14="http://schemas.microsoft.com/office/powerpoint/2010/main" val="1940897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-1502" y="-9814"/>
            <a:ext cx="12192000" cy="13392147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1793270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2225706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4035456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85724" y="1448832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37595" y="1925759"/>
            <a:ext cx="167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4081176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4568206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19" y="1562184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210170" y="1611790"/>
            <a:ext cx="247545" cy="24754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4740212" y="1606344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5266083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5698519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7508269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7553989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8041019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2" y="1562184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682983" y="1611790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8213025" y="1606344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8733717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9166153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10975903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11021623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11508653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66" y="1562184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150617" y="1611790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1680659" y="1606344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" y="1497534"/>
            <a:ext cx="127426" cy="127426"/>
          </a:xfrm>
          <a:prstGeom prst="rect">
            <a:avLst/>
          </a:prstGeom>
        </p:spPr>
      </p:pic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190774" y="5818504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39196" y="5827586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82668" y="5823505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3107" y="104280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2031985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45597" y="1315091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117886" y="10528033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117886" y="10895342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132356" y="10554500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9233094" y="10565401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B937424-2CB0-406C-9774-A6A69FEE052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57875" y="10967888"/>
            <a:ext cx="1303592" cy="2086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2744830" y="10967887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1405477" y="10967887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Retângulo: Cantos Arredondados 159">
            <a:extLst>
              <a:ext uri="{FF2B5EF4-FFF2-40B4-BE49-F238E27FC236}">
                <a16:creationId xmlns:a16="http://schemas.microsoft.com/office/drawing/2014/main" id="{BD97922C-4991-42BF-92B3-0D1F0B881CDC}"/>
              </a:ext>
            </a:extLst>
          </p:cNvPr>
          <p:cNvSpPr/>
          <p:nvPr/>
        </p:nvSpPr>
        <p:spPr>
          <a:xfrm>
            <a:off x="57874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37344" y="10580800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88D0AB58-31B5-46B4-B1F3-9041BF5C1F89}"/>
              </a:ext>
            </a:extLst>
          </p:cNvPr>
          <p:cNvSpPr/>
          <p:nvPr/>
        </p:nvSpPr>
        <p:spPr>
          <a:xfrm>
            <a:off x="2736579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3E7D293-43A1-440E-8C51-D9C315963814}"/>
              </a:ext>
            </a:extLst>
          </p:cNvPr>
          <p:cNvSpPr txBox="1"/>
          <p:nvPr/>
        </p:nvSpPr>
        <p:spPr>
          <a:xfrm>
            <a:off x="2716984" y="10580800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:a16="http://schemas.microsoft.com/office/drawing/2014/main" id="{7D4E32C7-2B25-4BD0-AE2D-4E22916E9DA4}"/>
              </a:ext>
            </a:extLst>
          </p:cNvPr>
          <p:cNvSpPr/>
          <p:nvPr/>
        </p:nvSpPr>
        <p:spPr>
          <a:xfrm>
            <a:off x="1397226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708FCEC2-D0EF-433A-B52C-2610D66E8B9E}"/>
              </a:ext>
            </a:extLst>
          </p:cNvPr>
          <p:cNvSpPr txBox="1"/>
          <p:nvPr/>
        </p:nvSpPr>
        <p:spPr>
          <a:xfrm>
            <a:off x="1406073" y="10580800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</p:spTree>
    <p:extLst>
      <p:ext uri="{BB962C8B-B14F-4D97-AF65-F5344CB8AC3E}">
        <p14:creationId xmlns:p14="http://schemas.microsoft.com/office/powerpoint/2010/main" val="423583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-10430" y="1"/>
            <a:ext cx="12192000" cy="13296900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1793270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2225706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4035456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85724" y="1448832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37595" y="1925759"/>
            <a:ext cx="167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4081176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4568206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19" y="1562184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210170" y="1611790"/>
            <a:ext cx="247545" cy="24754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4740212" y="1606344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5266083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5698519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7508269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7553989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8041019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2" y="1562184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682983" y="1611790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8213025" y="1606344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8733717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9166153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10975903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11021623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11508653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66" y="1562184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150617" y="1611790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1680659" y="1606344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" y="1497534"/>
            <a:ext cx="127426" cy="127426"/>
          </a:xfrm>
          <a:prstGeom prst="rect">
            <a:avLst/>
          </a:prstGeom>
        </p:spPr>
      </p:pic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190774" y="5818504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39196" y="5827586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82668" y="5823505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3107" y="104280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2031985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45597" y="1315091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117886" y="10528033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117886" y="10895342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132356" y="10554500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9233094" y="10565401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B937424-2CB0-406C-9774-A6A69FEE052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57875" y="10967888"/>
            <a:ext cx="1303592" cy="2086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2744830" y="10967887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1405477" y="10967887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Retângulo: Cantos Arredondados 159">
            <a:extLst>
              <a:ext uri="{FF2B5EF4-FFF2-40B4-BE49-F238E27FC236}">
                <a16:creationId xmlns:a16="http://schemas.microsoft.com/office/drawing/2014/main" id="{BD97922C-4991-42BF-92B3-0D1F0B881CDC}"/>
              </a:ext>
            </a:extLst>
          </p:cNvPr>
          <p:cNvSpPr/>
          <p:nvPr/>
        </p:nvSpPr>
        <p:spPr>
          <a:xfrm>
            <a:off x="57874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37344" y="10580800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88D0AB58-31B5-46B4-B1F3-9041BF5C1F89}"/>
              </a:ext>
            </a:extLst>
          </p:cNvPr>
          <p:cNvSpPr/>
          <p:nvPr/>
        </p:nvSpPr>
        <p:spPr>
          <a:xfrm>
            <a:off x="2736579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3E7D293-43A1-440E-8C51-D9C315963814}"/>
              </a:ext>
            </a:extLst>
          </p:cNvPr>
          <p:cNvSpPr txBox="1"/>
          <p:nvPr/>
        </p:nvSpPr>
        <p:spPr>
          <a:xfrm>
            <a:off x="2716984" y="10580800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:a16="http://schemas.microsoft.com/office/drawing/2014/main" id="{7D4E32C7-2B25-4BD0-AE2D-4E22916E9DA4}"/>
              </a:ext>
            </a:extLst>
          </p:cNvPr>
          <p:cNvSpPr/>
          <p:nvPr/>
        </p:nvSpPr>
        <p:spPr>
          <a:xfrm>
            <a:off x="1397226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708FCEC2-D0EF-433A-B52C-2610D66E8B9E}"/>
              </a:ext>
            </a:extLst>
          </p:cNvPr>
          <p:cNvSpPr txBox="1"/>
          <p:nvPr/>
        </p:nvSpPr>
        <p:spPr>
          <a:xfrm>
            <a:off x="1406073" y="10580800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</p:spTree>
    <p:extLst>
      <p:ext uri="{BB962C8B-B14F-4D97-AF65-F5344CB8AC3E}">
        <p14:creationId xmlns:p14="http://schemas.microsoft.com/office/powerpoint/2010/main" val="1219209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31736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1793270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2225706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4035456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85724" y="1448832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37595" y="1925759"/>
            <a:ext cx="167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4081176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4568206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19" y="1562184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210170" y="1611790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870" y="14531052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4740212" y="1606344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5266083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5698519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7508269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7553989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8041019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2" y="1562184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682983" y="1611790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8213025" y="1606344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8733717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9166153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10975903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11021623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11508653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66" y="1562184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150617" y="1611790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1680659" y="1606344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" y="1497534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6115586" y="14841835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190774" y="5818504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39196" y="5827586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82668" y="5823505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3107" y="104280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2031985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80007" y="131204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117886" y="10528033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117886" y="10895342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55"/>
          <a:stretch/>
        </p:blipFill>
        <p:spPr>
          <a:xfrm>
            <a:off x="2156003" y="10897650"/>
            <a:ext cx="1900718" cy="2135965"/>
          </a:xfrm>
          <a:prstGeom prst="rect">
            <a:avLst/>
          </a:prstGeom>
        </p:spPr>
      </p:pic>
      <p:sp>
        <p:nvSpPr>
          <p:cNvPr id="161" name="Forma Livre: Forma 160">
            <a:extLst>
              <a:ext uri="{FF2B5EF4-FFF2-40B4-BE49-F238E27FC236}">
                <a16:creationId xmlns:a16="http://schemas.microsoft.com/office/drawing/2014/main" id="{5F444797-EDB4-461A-B741-328D908B007D}"/>
              </a:ext>
            </a:extLst>
          </p:cNvPr>
          <p:cNvSpPr/>
          <p:nvPr/>
        </p:nvSpPr>
        <p:spPr>
          <a:xfrm>
            <a:off x="2149540" y="10524573"/>
            <a:ext cx="191643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7" b="9212"/>
          <a:stretch/>
        </p:blipFill>
        <p:spPr>
          <a:xfrm>
            <a:off x="106680" y="10897650"/>
            <a:ext cx="1920007" cy="2116900"/>
          </a:xfrm>
          <a:prstGeom prst="rect">
            <a:avLst/>
          </a:prstGeom>
        </p:spPr>
      </p:pic>
      <p:sp>
        <p:nvSpPr>
          <p:cNvPr id="156" name="Forma Livre: Forma 155">
            <a:extLst>
              <a:ext uri="{FF2B5EF4-FFF2-40B4-BE49-F238E27FC236}">
                <a16:creationId xmlns:a16="http://schemas.microsoft.com/office/drawing/2014/main" id="{389AB89A-0FB9-4722-9BBB-0C9F7C0CE877}"/>
              </a:ext>
            </a:extLst>
          </p:cNvPr>
          <p:cNvSpPr/>
          <p:nvPr/>
        </p:nvSpPr>
        <p:spPr>
          <a:xfrm>
            <a:off x="103791" y="10524573"/>
            <a:ext cx="191643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2" name="CaixaDeTexto 161">
            <a:extLst>
              <a:ext uri="{FF2B5EF4-FFF2-40B4-BE49-F238E27FC236}">
                <a16:creationId xmlns:a16="http://schemas.microsoft.com/office/drawing/2014/main" id="{28A11C52-AE43-4231-A941-5F6ADAFFC213}"/>
              </a:ext>
            </a:extLst>
          </p:cNvPr>
          <p:cNvSpPr txBox="1"/>
          <p:nvPr/>
        </p:nvSpPr>
        <p:spPr>
          <a:xfrm>
            <a:off x="276332" y="10577694"/>
            <a:ext cx="1687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2366125" y="10573457"/>
            <a:ext cx="161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64" name="Retângulo: Cantos Arredondados 163">
            <a:extLst>
              <a:ext uri="{FF2B5EF4-FFF2-40B4-BE49-F238E27FC236}">
                <a16:creationId xmlns:a16="http://schemas.microsoft.com/office/drawing/2014/main" id="{CEE01D96-43F4-494F-A99D-030DBBD10A85}"/>
              </a:ext>
            </a:extLst>
          </p:cNvPr>
          <p:cNvSpPr/>
          <p:nvPr/>
        </p:nvSpPr>
        <p:spPr>
          <a:xfrm>
            <a:off x="585212" y="14026783"/>
            <a:ext cx="902634" cy="876298"/>
          </a:xfrm>
          <a:prstGeom prst="roundRect">
            <a:avLst>
              <a:gd name="adj" fmla="val 7971"/>
            </a:avLst>
          </a:pr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5" name="Retângulo: Cantos Arredondados 164">
            <a:extLst>
              <a:ext uri="{FF2B5EF4-FFF2-40B4-BE49-F238E27FC236}">
                <a16:creationId xmlns:a16="http://schemas.microsoft.com/office/drawing/2014/main" id="{FA2E701E-A54A-4B35-86D8-52CD7C3CB3C0}"/>
              </a:ext>
            </a:extLst>
          </p:cNvPr>
          <p:cNvSpPr/>
          <p:nvPr/>
        </p:nvSpPr>
        <p:spPr>
          <a:xfrm>
            <a:off x="2211596" y="12114731"/>
            <a:ext cx="1789531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132356" y="10554500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67" name="Retângulo: Cantos Arredondados 166">
            <a:extLst>
              <a:ext uri="{FF2B5EF4-FFF2-40B4-BE49-F238E27FC236}">
                <a16:creationId xmlns:a16="http://schemas.microsoft.com/office/drawing/2014/main" id="{01677486-1615-47AC-9F0F-76D0742EC060}"/>
              </a:ext>
            </a:extLst>
          </p:cNvPr>
          <p:cNvSpPr/>
          <p:nvPr/>
        </p:nvSpPr>
        <p:spPr>
          <a:xfrm>
            <a:off x="1524568" y="14026783"/>
            <a:ext cx="902634" cy="876298"/>
          </a:xfrm>
          <a:prstGeom prst="roundRect">
            <a:avLst>
              <a:gd name="adj" fmla="val 7971"/>
            </a:avLst>
          </a:pr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085131B6-63C6-4971-A183-ED2ABE61397E}"/>
              </a:ext>
            </a:extLst>
          </p:cNvPr>
          <p:cNvSpPr txBox="1"/>
          <p:nvPr/>
        </p:nvSpPr>
        <p:spPr>
          <a:xfrm>
            <a:off x="2211596" y="12138939"/>
            <a:ext cx="1751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seguir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9233094" y="10565401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sp>
        <p:nvSpPr>
          <p:cNvPr id="171" name="CaixaDeTexto 170">
            <a:extLst>
              <a:ext uri="{FF2B5EF4-FFF2-40B4-BE49-F238E27FC236}">
                <a16:creationId xmlns:a16="http://schemas.microsoft.com/office/drawing/2014/main" id="{B2EF871F-8806-4461-85FB-869282E2339A}"/>
              </a:ext>
            </a:extLst>
          </p:cNvPr>
          <p:cNvSpPr txBox="1"/>
          <p:nvPr/>
        </p:nvSpPr>
        <p:spPr>
          <a:xfrm>
            <a:off x="667707" y="14424308"/>
            <a:ext cx="701427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3" name="CaixaDeTexto 172">
            <a:extLst>
              <a:ext uri="{FF2B5EF4-FFF2-40B4-BE49-F238E27FC236}">
                <a16:creationId xmlns:a16="http://schemas.microsoft.com/office/drawing/2014/main" id="{B94C6812-1BF8-4668-8D7C-12EAFF9340BC}"/>
              </a:ext>
            </a:extLst>
          </p:cNvPr>
          <p:cNvSpPr txBox="1"/>
          <p:nvPr/>
        </p:nvSpPr>
        <p:spPr>
          <a:xfrm>
            <a:off x="834114" y="13776993"/>
            <a:ext cx="690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</a:t>
            </a:r>
          </a:p>
        </p:txBody>
      </p: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44E25F3A-FB22-4073-BEAC-E32DB8DED2E4}"/>
              </a:ext>
            </a:extLst>
          </p:cNvPr>
          <p:cNvSpPr txBox="1"/>
          <p:nvPr/>
        </p:nvSpPr>
        <p:spPr>
          <a:xfrm>
            <a:off x="2306104" y="12687486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C90A73E4-66FB-46C0-A069-E91156B7E6C4}"/>
              </a:ext>
            </a:extLst>
          </p:cNvPr>
          <p:cNvSpPr txBox="1"/>
          <p:nvPr/>
        </p:nvSpPr>
        <p:spPr>
          <a:xfrm>
            <a:off x="3114960" y="12401309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53" name="CaixaDeTexto 152">
            <a:extLst>
              <a:ext uri="{FF2B5EF4-FFF2-40B4-BE49-F238E27FC236}">
                <a16:creationId xmlns:a16="http://schemas.microsoft.com/office/drawing/2014/main" id="{8616E0A8-21A0-4CE1-8BC8-F8337CF10799}"/>
              </a:ext>
            </a:extLst>
          </p:cNvPr>
          <p:cNvSpPr txBox="1"/>
          <p:nvPr/>
        </p:nvSpPr>
        <p:spPr>
          <a:xfrm>
            <a:off x="3122237" y="12693517"/>
            <a:ext cx="708897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57" name="CaixaDeTexto 156">
            <a:extLst>
              <a:ext uri="{FF2B5EF4-FFF2-40B4-BE49-F238E27FC236}">
                <a16:creationId xmlns:a16="http://schemas.microsoft.com/office/drawing/2014/main" id="{F5DADC13-4F88-46EA-8B59-EBC0BA1772CF}"/>
              </a:ext>
            </a:extLst>
          </p:cNvPr>
          <p:cNvSpPr txBox="1"/>
          <p:nvPr/>
        </p:nvSpPr>
        <p:spPr>
          <a:xfrm>
            <a:off x="2306104" y="12404952"/>
            <a:ext cx="71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58" name="Retângulo: Cantos Arredondados 157">
            <a:extLst>
              <a:ext uri="{FF2B5EF4-FFF2-40B4-BE49-F238E27FC236}">
                <a16:creationId xmlns:a16="http://schemas.microsoft.com/office/drawing/2014/main" id="{75AC7B1F-CFBF-4C51-A74F-39E32E0DCFD3}"/>
              </a:ext>
            </a:extLst>
          </p:cNvPr>
          <p:cNvSpPr/>
          <p:nvPr/>
        </p:nvSpPr>
        <p:spPr>
          <a:xfrm>
            <a:off x="157403" y="12114731"/>
            <a:ext cx="1789531" cy="876298"/>
          </a:xfrm>
          <a:prstGeom prst="roundRect">
            <a:avLst>
              <a:gd name="adj" fmla="val 7971"/>
            </a:avLst>
          </a:pr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9" name="CaixaDeTexto 158">
            <a:extLst>
              <a:ext uri="{FF2B5EF4-FFF2-40B4-BE49-F238E27FC236}">
                <a16:creationId xmlns:a16="http://schemas.microsoft.com/office/drawing/2014/main" id="{60C6B61C-D342-489D-95DA-262FB41698E8}"/>
              </a:ext>
            </a:extLst>
          </p:cNvPr>
          <p:cNvSpPr txBox="1"/>
          <p:nvPr/>
        </p:nvSpPr>
        <p:spPr>
          <a:xfrm>
            <a:off x="157403" y="12138939"/>
            <a:ext cx="1751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está aqui!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1771E20B-9A2D-453F-B703-5245B544E3E6}"/>
              </a:ext>
            </a:extLst>
          </p:cNvPr>
          <p:cNvSpPr txBox="1"/>
          <p:nvPr/>
        </p:nvSpPr>
        <p:spPr>
          <a:xfrm>
            <a:off x="251911" y="12687486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2" name="CaixaDeTexto 171">
            <a:extLst>
              <a:ext uri="{FF2B5EF4-FFF2-40B4-BE49-F238E27FC236}">
                <a16:creationId xmlns:a16="http://schemas.microsoft.com/office/drawing/2014/main" id="{EA8F5E67-5CEF-448A-92E1-8116228B421D}"/>
              </a:ext>
            </a:extLst>
          </p:cNvPr>
          <p:cNvSpPr txBox="1"/>
          <p:nvPr/>
        </p:nvSpPr>
        <p:spPr>
          <a:xfrm>
            <a:off x="1060767" y="12401309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8" name="CaixaDeTexto 177">
            <a:extLst>
              <a:ext uri="{FF2B5EF4-FFF2-40B4-BE49-F238E27FC236}">
                <a16:creationId xmlns:a16="http://schemas.microsoft.com/office/drawing/2014/main" id="{E4120CF8-184B-46C7-9F28-E0AAEE326EFA}"/>
              </a:ext>
            </a:extLst>
          </p:cNvPr>
          <p:cNvSpPr txBox="1"/>
          <p:nvPr/>
        </p:nvSpPr>
        <p:spPr>
          <a:xfrm>
            <a:off x="1068044" y="12693517"/>
            <a:ext cx="708897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9" name="CaixaDeTexto 178">
            <a:extLst>
              <a:ext uri="{FF2B5EF4-FFF2-40B4-BE49-F238E27FC236}">
                <a16:creationId xmlns:a16="http://schemas.microsoft.com/office/drawing/2014/main" id="{C4AB63DC-8BF1-43A2-B3F3-C4A135479480}"/>
              </a:ext>
            </a:extLst>
          </p:cNvPr>
          <p:cNvSpPr txBox="1"/>
          <p:nvPr/>
        </p:nvSpPr>
        <p:spPr>
          <a:xfrm>
            <a:off x="251911" y="12404952"/>
            <a:ext cx="71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610919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1451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2015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514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1466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968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1426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1421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582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631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873" y="13135673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626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1451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2015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514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1426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1421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582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631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626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1451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2015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514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1426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1421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582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631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626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514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 Indicador: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210565" y="5828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20102" y="5828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55932" y="582277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10428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1986913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</p:spTree>
    <p:extLst>
      <p:ext uri="{BB962C8B-B14F-4D97-AF65-F5344CB8AC3E}">
        <p14:creationId xmlns:p14="http://schemas.microsoft.com/office/powerpoint/2010/main" val="1317178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873" y="13135673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042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56438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210565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4886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56438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042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82556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2010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4886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82556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4524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6519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6518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4956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038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21486" y="607801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6717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55932" y="531477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5972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110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6906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4882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21486" y="4882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4582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4572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4577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4567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4577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4567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9920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5227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2515</TotalTime>
  <Words>1640</Words>
  <Application>Microsoft Office PowerPoint</Application>
  <PresentationFormat>Personalizar</PresentationFormat>
  <Paragraphs>735</Paragraphs>
  <Slides>13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Segoe UI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Panini</dc:creator>
  <cp:lastModifiedBy>Thiago Panini</cp:lastModifiedBy>
  <cp:revision>145</cp:revision>
  <dcterms:created xsi:type="dcterms:W3CDTF">2020-07-21T01:40:11Z</dcterms:created>
  <dcterms:modified xsi:type="dcterms:W3CDTF">2020-09-12T20:50:03Z</dcterms:modified>
</cp:coreProperties>
</file>